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66" r:id="rId17"/>
    <p:sldId id="284" r:id="rId18"/>
    <p:sldId id="268" r:id="rId19"/>
    <p:sldId id="276" r:id="rId20"/>
    <p:sldId id="271" r:id="rId21"/>
    <p:sldId id="272" r:id="rId22"/>
    <p:sldId id="281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tski stil 2 – Naglašav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73" d="100"/>
          <a:sy n="73" d="100"/>
        </p:scale>
        <p:origin x="162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прихода и примања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7"/>
          <c:y val="0.33374488188976403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04-4799-B33F-A69F18E676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04-4799-B33F-A69F18E676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404-4799-B33F-A69F18E676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04-4799-B33F-A69F18E676D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404-4799-B33F-A69F18E676D6}"/>
              </c:ext>
            </c:extLst>
          </c:dPt>
          <c:dLbls>
            <c:dLbl>
              <c:idx val="0"/>
              <c:layout>
                <c:manualLayout>
                  <c:x val="4.2935426600180385E-3"/>
                  <c:y val="-2.74613555658483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4-4799-B33F-A69F18E676D6}"/>
                </c:ext>
              </c:extLst>
            </c:dLbl>
            <c:dLbl>
              <c:idx val="1"/>
              <c:layout>
                <c:manualLayout>
                  <c:x val="8.3734556292944171E-2"/>
                  <c:y val="-0.10715380577427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4-4799-B33F-A69F18E676D6}"/>
                </c:ext>
              </c:extLst>
            </c:dLbl>
            <c:dLbl>
              <c:idx val="2"/>
              <c:layout>
                <c:manualLayout>
                  <c:x val="4.2949015040300256E-2"/>
                  <c:y val="-1.4606515362050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4-4799-B33F-A69F18E676D6}"/>
                </c:ext>
              </c:extLst>
            </c:dLbl>
            <c:dLbl>
              <c:idx val="3"/>
              <c:layout>
                <c:manualLayout>
                  <c:x val="-6.1314924232313828E-2"/>
                  <c:y val="-7.22828469970665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4-4799-B33F-A69F18E676D6}"/>
                </c:ext>
              </c:extLst>
            </c:dLbl>
            <c:dLbl>
              <c:idx val="4"/>
              <c:layout>
                <c:manualLayout>
                  <c:x val="0.27324088341037495"/>
                  <c:y val="-8.78431372549018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04-4799-B33F-A69F18E676D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#,##0.00</c:formatCode>
                <c:ptCount val="5"/>
                <c:pt idx="0">
                  <c:v>391185000</c:v>
                </c:pt>
                <c:pt idx="1">
                  <c:v>185913738</c:v>
                </c:pt>
                <c:pt idx="2">
                  <c:v>135150000</c:v>
                </c:pt>
                <c:pt idx="3">
                  <c:v>2000000</c:v>
                </c:pt>
                <c:pt idx="4">
                  <c:v>43750000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04-4799-B33F-A69F18E67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98"/>
          <c:h val="0.4739690597498842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09"/>
          <c:h val="0.47396905974988435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82-47E2-915A-DB56CFAFA6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82-47E2-915A-DB56CFAFA6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82-47E2-915A-DB56CFAFA696}"/>
              </c:ext>
            </c:extLst>
          </c:dPt>
          <c:dPt>
            <c:idx val="3"/>
            <c:bubble3D val="0"/>
            <c:explosion val="24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82-47E2-915A-DB56CFAFA69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A82-47E2-915A-DB56CFAFA69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A82-47E2-915A-DB56CFAFA69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A82-47E2-915A-DB56CFAFA69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A82-47E2-915A-DB56CFAFA696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A82-47E2-915A-DB56CFAFA696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A82-47E2-915A-DB56CFAFA696}"/>
              </c:ext>
            </c:extLst>
          </c:dPt>
          <c:dLbls>
            <c:dLbl>
              <c:idx val="0"/>
              <c:layout>
                <c:manualLayout>
                  <c:x val="0.10888546481766818"/>
                  <c:y val="-8.4705882352941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82-47E2-915A-DB56CFAFA696}"/>
                </c:ext>
              </c:extLst>
            </c:dLbl>
            <c:dLbl>
              <c:idx val="1"/>
              <c:layout>
                <c:manualLayout>
                  <c:x val="3.6979969183359038E-2"/>
                  <c:y val="0.138039215686274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2-47E2-915A-DB56CFAFA696}"/>
                </c:ext>
              </c:extLst>
            </c:dLbl>
            <c:dLbl>
              <c:idx val="2"/>
              <c:layout>
                <c:manualLayout>
                  <c:x val="9.0395480225988672E-2"/>
                  <c:y val="9.411764705882345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отплате камата</a:t>
                    </a:r>
                    <a:r>
                      <a:rPr lang="sr-Cyrl-RS" baseline="0"/>
                      <a:t>
</a:t>
                    </a:r>
                    <a:fld id="{D6FC3591-E559-42A1-907B-4970C7583DE2}" type="PERCENTAGE">
                      <a:rPr lang="en-US" baseline="0"/>
                      <a:pPr/>
                      <a:t>[PERCENTAGE]</a:t>
                    </a:fld>
                    <a:endParaRPr lang="sr-Cyrl-R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82-47E2-915A-DB56CFAFA696}"/>
                </c:ext>
              </c:extLst>
            </c:dLbl>
            <c:dLbl>
              <c:idx val="3"/>
              <c:layout>
                <c:manualLayout>
                  <c:x val="-0.15202876219825373"/>
                  <c:y val="8.47058823529411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82-47E2-915A-DB56CFAFA696}"/>
                </c:ext>
              </c:extLst>
            </c:dLbl>
            <c:dLbl>
              <c:idx val="4"/>
              <c:layout>
                <c:manualLayout>
                  <c:x val="-0.13559322033898305"/>
                  <c:y val="1.25490196078430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82-47E2-915A-DB56CFAFA696}"/>
                </c:ext>
              </c:extLst>
            </c:dLbl>
            <c:dLbl>
              <c:idx val="5"/>
              <c:layout>
                <c:manualLayout>
                  <c:x val="-4.3143297380585505E-2"/>
                  <c:y val="-3.76470588235294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82-47E2-915A-DB56CFAFA696}"/>
                </c:ext>
              </c:extLst>
            </c:dLbl>
            <c:dLbl>
              <c:idx val="6"/>
              <c:layout>
                <c:manualLayout>
                  <c:x val="-7.3959938366718034E-2"/>
                  <c:y val="-0.12862745098039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82-47E2-915A-DB56CFAFA696}"/>
                </c:ext>
              </c:extLst>
            </c:dLbl>
            <c:dLbl>
              <c:idx val="7"/>
              <c:layout>
                <c:manualLayout>
                  <c:x val="-7.1905495634309188E-2"/>
                  <c:y val="-0.1756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82-47E2-915A-DB56CFAFA696}"/>
                </c:ext>
              </c:extLst>
            </c:dLbl>
            <c:dLbl>
              <c:idx val="9"/>
              <c:layout>
                <c:manualLayout>
                  <c:x val="0.1171032357473035"/>
                  <c:y val="-0.122352941176470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82-47E2-915A-DB56CFAFA696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отплате камата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отплате главнице</c:v>
                </c:pt>
                <c:pt idx="9">
                  <c:v>средства резерве </c:v>
                </c:pt>
              </c:strCache>
            </c:strRef>
          </c:cat>
          <c:val>
            <c:numRef>
              <c:f>'Rashodi i izdaci'!$D$6:$D$15</c:f>
              <c:numCache>
                <c:formatCode>#,##0.00</c:formatCode>
                <c:ptCount val="10"/>
                <c:pt idx="0">
                  <c:v>168725000</c:v>
                </c:pt>
                <c:pt idx="1">
                  <c:v>270909000</c:v>
                </c:pt>
                <c:pt idx="2">
                  <c:v>1760000</c:v>
                </c:pt>
                <c:pt idx="3">
                  <c:v>12500000</c:v>
                </c:pt>
                <c:pt idx="4">
                  <c:v>135402600</c:v>
                </c:pt>
                <c:pt idx="5">
                  <c:v>51400000</c:v>
                </c:pt>
                <c:pt idx="6">
                  <c:v>48582138</c:v>
                </c:pt>
                <c:pt idx="7">
                  <c:v>41020000</c:v>
                </c:pt>
                <c:pt idx="8">
                  <c:v>19200000</c:v>
                </c:pt>
                <c:pt idx="9">
                  <c:v>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A82-47E2-915A-DB56CFAFA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27"/>
          <c:y val="0.37589947089947101"/>
          <c:w val="0.40236148955495016"/>
          <c:h val="0.364841269841269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38"/>
          <c:y val="0.37589947089947112"/>
          <c:w val="0.40236148955495027"/>
          <c:h val="0.3648412698412699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1A-4BFC-8AAB-58EDD54A1F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1A-4BFC-8AAB-58EDD54A1F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1A-4BFC-8AAB-58EDD54A1F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1A-4BFC-8AAB-58EDD54A1F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1A-4BFC-8AAB-58EDD54A1F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1A-4BFC-8AAB-58EDD54A1F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1A-4BFC-8AAB-58EDD54A1F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A1A-4BFC-8AAB-58EDD54A1F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A1A-4BFC-8AAB-58EDD54A1F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A1A-4BFC-8AAB-58EDD54A1F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A1A-4BFC-8AAB-58EDD54A1F0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A1A-4BFC-8AAB-58EDD54A1F0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A1A-4BFC-8AAB-58EDD54A1F0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A1A-4BFC-8AAB-58EDD54A1F0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A1A-4BFC-8AAB-58EDD54A1F0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A1A-4BFC-8AAB-58EDD54A1F0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A1A-4BFC-8AAB-58EDD54A1F0D}"/>
              </c:ext>
            </c:extLst>
          </c:dPt>
          <c:dLbls>
            <c:dLbl>
              <c:idx val="0"/>
              <c:layout>
                <c:manualLayout>
                  <c:x val="5.6312443233424173E-2"/>
                  <c:y val="-0.161375661375661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A-4BFC-8AAB-58EDD54A1F0D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8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A-4BFC-8AAB-58EDD54A1F0D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A-4BFC-8AAB-58EDD54A1F0D}"/>
                </c:ext>
              </c:extLst>
            </c:dLbl>
            <c:dLbl>
              <c:idx val="3"/>
              <c:layout>
                <c:manualLayout>
                  <c:x val="0.15622161671207993"/>
                  <c:y val="-4.4973544973544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A-4BFC-8AAB-58EDD54A1F0D}"/>
                </c:ext>
              </c:extLst>
            </c:dLbl>
            <c:dLbl>
              <c:idx val="4"/>
              <c:layout>
                <c:manualLayout>
                  <c:x val="0.12715712988192551"/>
                  <c:y val="5.55555555555555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1A-4BFC-8AAB-58EDD54A1F0D}"/>
                </c:ext>
              </c:extLst>
            </c:dLbl>
            <c:dLbl>
              <c:idx val="5"/>
              <c:layout>
                <c:manualLayout>
                  <c:x val="5.9945504087193464E-2"/>
                  <c:y val="0.156084656084656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1A-4BFC-8AAB-58EDD54A1F0D}"/>
                </c:ext>
              </c:extLst>
            </c:dLbl>
            <c:dLbl>
              <c:idx val="6"/>
              <c:layout>
                <c:manualLayout>
                  <c:x val="0.11262488646684833"/>
                  <c:y val="0.28571428571428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1A-4BFC-8AAB-58EDD54A1F0D}"/>
                </c:ext>
              </c:extLst>
            </c:dLbl>
            <c:dLbl>
              <c:idx val="7"/>
              <c:layout>
                <c:manualLayout>
                  <c:x val="-3.6330608537693015E-2"/>
                  <c:y val="0.118198766820814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1A-4BFC-8AAB-58EDD54A1F0D}"/>
                </c:ext>
              </c:extLst>
            </c:dLbl>
            <c:dLbl>
              <c:idx val="8"/>
              <c:layout>
                <c:manualLayout>
                  <c:x val="-7.8110808356040048E-2"/>
                  <c:y val="0.166666666666666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1A-4BFC-8AAB-58EDD54A1F0D}"/>
                </c:ext>
              </c:extLst>
            </c:dLbl>
            <c:dLbl>
              <c:idx val="9"/>
              <c:layout>
                <c:manualLayout>
                  <c:x val="1.0846260021312383E-3"/>
                  <c:y val="8.0143940340790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1A-4BFC-8AAB-58EDD54A1F0D}"/>
                </c:ext>
              </c:extLst>
            </c:dLbl>
            <c:dLbl>
              <c:idx val="10"/>
              <c:layout>
                <c:manualLayout>
                  <c:x val="-0.2055205360910268"/>
                  <c:y val="0.1072917968587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1A-4BFC-8AAB-58EDD54A1F0D}"/>
                </c:ext>
              </c:extLst>
            </c:dLbl>
            <c:dLbl>
              <c:idx val="11"/>
              <c:layout>
                <c:manualLayout>
                  <c:x val="-0.22343338554070391"/>
                  <c:y val="3.703703703703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1A-4BFC-8AAB-58EDD54A1F0D}"/>
                </c:ext>
              </c:extLst>
            </c:dLbl>
            <c:dLbl>
              <c:idx val="12"/>
              <c:layout>
                <c:manualLayout>
                  <c:x val="-0.16530426884650321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1A-4BFC-8AAB-58EDD54A1F0D}"/>
                </c:ext>
              </c:extLst>
            </c:dLbl>
            <c:dLbl>
              <c:idx val="13"/>
              <c:layout>
                <c:manualLayout>
                  <c:x val="-0.17169845594913719"/>
                  <c:y val="-0.174603174603174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1A-4BFC-8AAB-58EDD54A1F0D}"/>
                </c:ext>
              </c:extLst>
            </c:dLbl>
            <c:dLbl>
              <c:idx val="14"/>
              <c:layout>
                <c:manualLayout>
                  <c:x val="-0.20362819770144541"/>
                  <c:y val="-0.190476190476190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1A-4BFC-8AAB-58EDD54A1F0D}"/>
                </c:ext>
              </c:extLst>
            </c:dLbl>
            <c:dLbl>
              <c:idx val="15"/>
              <c:layout>
                <c:manualLayout>
                  <c:x val="-0.11625794732061762"/>
                  <c:y val="-0.18518518518518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1A-4BFC-8AAB-58EDD54A1F0D}"/>
                </c:ext>
              </c:extLst>
            </c:dLbl>
            <c:dLbl>
              <c:idx val="16"/>
              <c:layout>
                <c:manualLayout>
                  <c:x val="-5.8128973660308877E-2"/>
                  <c:y val="-0.20105820105820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1A-4BFC-8AAB-58EDD54A1F0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#,##0.00</c:formatCode>
                <c:ptCount val="17"/>
                <c:pt idx="0">
                  <c:v>27600000</c:v>
                </c:pt>
                <c:pt idx="1">
                  <c:v>67520000</c:v>
                </c:pt>
                <c:pt idx="2">
                  <c:v>3400000</c:v>
                </c:pt>
                <c:pt idx="3">
                  <c:v>14525000</c:v>
                </c:pt>
                <c:pt idx="4">
                  <c:v>42900000</c:v>
                </c:pt>
                <c:pt idx="5">
                  <c:v>5500000</c:v>
                </c:pt>
                <c:pt idx="6">
                  <c:v>67500000</c:v>
                </c:pt>
                <c:pt idx="7">
                  <c:v>97170000</c:v>
                </c:pt>
                <c:pt idx="8">
                  <c:v>72224200</c:v>
                </c:pt>
                <c:pt idx="9">
                  <c:v>13078400</c:v>
                </c:pt>
                <c:pt idx="10">
                  <c:v>38700000</c:v>
                </c:pt>
                <c:pt idx="11">
                  <c:v>28500000</c:v>
                </c:pt>
                <c:pt idx="12">
                  <c:v>38990000</c:v>
                </c:pt>
                <c:pt idx="13">
                  <c:v>23500000</c:v>
                </c:pt>
                <c:pt idx="14">
                  <c:v>164408138</c:v>
                </c:pt>
                <c:pt idx="15">
                  <c:v>52483000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A1A-4BFC-8AAB-58EDD54A1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</a:p>
        <a:p>
          <a:r>
            <a:rPr lang="sr-Cyrl-RS" sz="1200" dirty="0"/>
            <a:t>Центар за социјални рад</a:t>
          </a: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 custLinFactX="-100000" custLinFactY="200000" custLinFactNeighborX="-159200" custLinFactNeighborY="2290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05469" custScaleY="12750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2021.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/>
            <a:t>Укупан буџет општине  757.998.738</a:t>
          </a:r>
          <a:endParaRPr lang="en-US" sz="13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/>
            <a:t>Средства из буџета општине 714.248.738</a:t>
          </a:r>
          <a:endParaRPr lang="en-US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/>
            <a:t>Пренета средства из ранијих година 43.750.000</a:t>
          </a:r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LinFactNeighborX="-11405" custLinFactNeighborY="2487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/>
            <a:t>Ова примања се остварују продајом непокретности и покретних ствари у власништву општине.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757.998.738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200" dirty="0"/>
            <a:t>Приходи од  пореза  391.185.000        динара</a:t>
          </a:r>
          <a:endParaRPr lang="en-US" sz="1200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200" dirty="0"/>
            <a:t>Други приходи 135.150.000динара</a:t>
          </a:r>
          <a:endParaRPr lang="en-US" sz="1200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/>
      <dgm:t>
        <a:bodyPr/>
        <a:lstStyle/>
        <a:p>
          <a:pPr algn="ctr"/>
          <a:r>
            <a:rPr lang="sr-Cyrl-RS" sz="1200" dirty="0"/>
            <a:t>Меморандумске ставке 2.000.000</a:t>
          </a:r>
          <a:endParaRPr lang="en-US" sz="1200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200" dirty="0"/>
            <a:t>Пренета средства из ранијих година</a:t>
          </a:r>
          <a:r>
            <a:rPr lang="sr-Latn-RS" sz="1200" dirty="0"/>
            <a:t> </a:t>
          </a:r>
          <a:r>
            <a:rPr lang="sr-Cyrl-RS" sz="1200" dirty="0"/>
            <a:t>43.750.000 </a:t>
          </a:r>
          <a:r>
            <a:rPr lang="sr-Latn-RS" sz="1200" dirty="0"/>
            <a:t> </a:t>
          </a:r>
          <a:r>
            <a:rPr lang="sr-Cyrl-RS" sz="1200" dirty="0"/>
            <a:t>динара</a:t>
          </a:r>
          <a:endParaRPr lang="en-US" sz="12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200" dirty="0"/>
            <a:t>Трансфери 185.913.738</a:t>
          </a:r>
          <a:br>
            <a:rPr lang="sr-Latn-RS" sz="1200" dirty="0"/>
          </a:br>
          <a:r>
            <a:rPr lang="sr-Cyrl-RS" sz="1200" dirty="0"/>
            <a:t>динара</a:t>
          </a:r>
          <a:endParaRPr lang="en-US" sz="1200" dirty="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/>
      <dgm:spPr/>
    </dgm:pt>
    <dgm:pt modelId="{63432802-399F-407F-AC10-7219543A0326}" type="pres">
      <dgm:prSet presAssocID="{DB1A1606-130D-4B45-9553-0A0B804495DF}" presName="node" presStyleLbl="vennNode1" presStyleIdx="1" presStyleCnt="6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6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4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AB36D377-182D-4F38-A7FA-BE410BDE00D5}" type="presParOf" srcId="{1FB746E2-D736-4446-8093-C865FE09A112}" destId="{FC69A2CE-A671-47B5-8CD8-544465E52E9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јавних предузећа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/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/>
            <a:t>Укупни расходи и издаци 757.998.738.00</a:t>
          </a:r>
          <a:endParaRPr lang="en-US" dirty="0"/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/>
            <a:t>Коришћење роба и услуга 270.909.000 динара</a:t>
          </a:r>
          <a:endParaRPr lang="en-US" dirty="0"/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/>
            <a:t>Субвенције 12.500.000 динара</a:t>
          </a:r>
          <a:endParaRPr lang="en-US" dirty="0"/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/>
            <a:t>Капитални издаци 41.020.000 динара</a:t>
          </a:r>
          <a:endParaRPr lang="en-US" dirty="0"/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/>
            <a:t>Расходи за запослене 168.725.000 динара</a:t>
          </a:r>
          <a:endParaRPr lang="en-US" dirty="0"/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/>
            <a:t>Социјална помоћ 51.400.000 динара</a:t>
          </a:r>
          <a:endParaRPr lang="en-US" dirty="0"/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/>
            <a:t>Дотације и трансфери 135.402.600 динара</a:t>
          </a:r>
          <a:endParaRPr lang="en-US" dirty="0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/>
            <a:t>Остали расходи 48.582.138 динара</a:t>
          </a:r>
          <a:endParaRPr lang="en-US" dirty="0"/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/>
            <a:t>Средства резерве 8.500.000</a:t>
          </a:r>
          <a:endParaRPr lang="en-US" dirty="0"/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667CB6EB-8FC3-40CA-B125-994CE288DBF3}">
      <dgm:prSet/>
      <dgm:spPr/>
      <dgm:t>
        <a:bodyPr/>
        <a:lstStyle/>
        <a:p>
          <a:r>
            <a:rPr lang="sr-Cyrl-RS"/>
            <a:t>Отплата главнице 19.200.000 динара</a:t>
          </a:r>
          <a:endParaRPr lang="en-US" dirty="0"/>
        </a:p>
      </dgm:t>
    </dgm:pt>
    <dgm:pt modelId="{2B8353E8-8F71-4BC6-83C0-D6D40924C35B}" type="parTrans" cxnId="{DCE97291-5B6A-436C-A9F3-7EA60CF7951E}">
      <dgm:prSet/>
      <dgm:spPr/>
      <dgm:t>
        <a:bodyPr/>
        <a:lstStyle/>
        <a:p>
          <a:endParaRPr lang="en-US"/>
        </a:p>
      </dgm:t>
    </dgm:pt>
    <dgm:pt modelId="{98FAC6E1-83F8-46F9-B287-08450BE9F94A}" type="sibTrans" cxnId="{DCE97291-5B6A-436C-A9F3-7EA60CF7951E}">
      <dgm:prSet/>
      <dgm:spPr/>
      <dgm:t>
        <a:bodyPr/>
        <a:lstStyle/>
        <a:p>
          <a:endParaRPr lang="en-US"/>
        </a:p>
      </dgm:t>
    </dgm:pt>
    <dgm:pt modelId="{24E8E2AA-B394-4584-B35F-CD6AAAAD9952}">
      <dgm:prSet/>
      <dgm:spPr/>
      <dgm:t>
        <a:bodyPr/>
        <a:lstStyle/>
        <a:p>
          <a:r>
            <a:rPr lang="sr-Cyrl-RS"/>
            <a:t>Отплата камате 1.760.000</a:t>
          </a:r>
          <a:endParaRPr lang="en-US" dirty="0"/>
        </a:p>
      </dgm:t>
    </dgm:pt>
    <dgm:pt modelId="{A0D07E1B-B919-4316-BE18-70F18C7DCD71}" type="parTrans" cxnId="{9C393C9B-311F-4026-B79D-76B8AD321630}">
      <dgm:prSet/>
      <dgm:spPr/>
      <dgm:t>
        <a:bodyPr/>
        <a:lstStyle/>
        <a:p>
          <a:endParaRPr lang="en-US"/>
        </a:p>
      </dgm:t>
    </dgm:pt>
    <dgm:pt modelId="{57F667A7-266A-46A2-B6B8-CE53BD15EC92}" type="sibTrans" cxnId="{9C393C9B-311F-4026-B79D-76B8AD321630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10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10"/>
      <dgm:spPr/>
    </dgm:pt>
    <dgm:pt modelId="{A14630AA-C1BD-4A7E-B665-0A7C9B6C19C9}" type="pres">
      <dgm:prSet presAssocID="{3FA5C700-C8EE-4CAC-8DA0-0BA7CA952C72}" presName="node" presStyleLbl="node1" presStyleIdx="1" presStyleCnt="10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10" custLinFactNeighborX="515" custLinFactNeighborY="33"/>
      <dgm:spPr/>
    </dgm:pt>
    <dgm:pt modelId="{E43F7264-94BE-4E7E-8A98-A0D70BB3AF06}" type="pres">
      <dgm:prSet presAssocID="{4746DA87-483C-4B84-9A22-BC58F96CB23A}" presName="node" presStyleLbl="node1" presStyleIdx="2" presStyleCnt="10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10"/>
      <dgm:spPr/>
    </dgm:pt>
    <dgm:pt modelId="{115526CD-270E-4C52-A164-15F2B6F9FE39}" type="pres">
      <dgm:prSet presAssocID="{8329AE49-ECD5-4C13-B90F-CA83B6E6F994}" presName="node" presStyleLbl="node1" presStyleIdx="3" presStyleCnt="10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10"/>
      <dgm:spPr/>
    </dgm:pt>
    <dgm:pt modelId="{5101AD7C-EA94-402A-A388-0FD916639D60}" type="pres">
      <dgm:prSet presAssocID="{9C6F0069-43DC-402D-BD84-1006528FCE04}" presName="node" presStyleLbl="node1" presStyleIdx="4" presStyleCnt="10" custScaleX="117384" custScaleY="118966" custRadScaleRad="98874" custRadScaleInc="-5820">
        <dgm:presLayoutVars>
          <dgm:bulletEnabled val="1"/>
        </dgm:presLayoutVars>
      </dgm:prSet>
      <dgm:spPr/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10"/>
      <dgm:spPr/>
    </dgm:pt>
    <dgm:pt modelId="{D19ADD6D-9F0A-4766-B637-BB2D5495A9BB}" type="pres">
      <dgm:prSet presAssocID="{ED01A515-5448-4A3E-A2EC-575448D0F5AA}" presName="node" presStyleLbl="node1" presStyleIdx="5" presStyleCnt="10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10"/>
      <dgm:spPr/>
    </dgm:pt>
    <dgm:pt modelId="{4F05B281-B6DB-45BB-A427-1BF92AADC139}" type="pres">
      <dgm:prSet presAssocID="{AE26BF5A-34A6-4192-8BEA-D9ECFB941642}" presName="node" presStyleLbl="node1" presStyleIdx="6" presStyleCnt="10" custScaleX="119893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10"/>
      <dgm:spPr/>
    </dgm:pt>
    <dgm:pt modelId="{2D6C03BD-4023-431E-84F6-C080A9961C8A}" type="pres">
      <dgm:prSet presAssocID="{91651A17-950C-49EC-8C35-2517548AE9E6}" presName="node" presStyleLbl="node1" presStyleIdx="7" presStyleCnt="10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10"/>
      <dgm:spPr/>
    </dgm:pt>
    <dgm:pt modelId="{5B1F207F-F729-48B8-92A3-2C6260C74349}" type="pres">
      <dgm:prSet presAssocID="{667CB6EB-8FC3-40CA-B125-994CE288DBF3}" presName="node" presStyleLbl="node1" presStyleIdx="8" presStyleCnt="10" custScaleX="143700" custScaleY="146214">
        <dgm:presLayoutVars>
          <dgm:bulletEnabled val="1"/>
        </dgm:presLayoutVars>
      </dgm:prSet>
      <dgm:spPr/>
    </dgm:pt>
    <dgm:pt modelId="{843AF1A3-75E4-4BD2-B0DC-789DC902E005}" type="pres">
      <dgm:prSet presAssocID="{667CB6EB-8FC3-40CA-B125-994CE288DBF3}" presName="dummy" presStyleCnt="0"/>
      <dgm:spPr/>
    </dgm:pt>
    <dgm:pt modelId="{F1A05567-15E8-4CA5-9EFA-B9E7B69524E9}" type="pres">
      <dgm:prSet presAssocID="{98FAC6E1-83F8-46F9-B287-08450BE9F94A}" presName="sibTrans" presStyleLbl="sibTrans2D1" presStyleIdx="8" presStyleCnt="10"/>
      <dgm:spPr/>
    </dgm:pt>
    <dgm:pt modelId="{CBE67B27-28BF-42E3-A85E-CE70F82D136D}" type="pres">
      <dgm:prSet presAssocID="{24E8E2AA-B394-4584-B35F-CD6AAAAD9952}" presName="node" presStyleLbl="node1" presStyleIdx="9" presStyleCnt="10" custScaleX="139472" custScaleY="144580">
        <dgm:presLayoutVars>
          <dgm:bulletEnabled val="1"/>
        </dgm:presLayoutVars>
      </dgm:prSet>
      <dgm:spPr/>
    </dgm:pt>
    <dgm:pt modelId="{FE8F8A66-5782-4DF8-808E-321ADDC6C369}" type="pres">
      <dgm:prSet presAssocID="{24E8E2AA-B394-4584-B35F-CD6AAAAD9952}" presName="dummy" presStyleCnt="0"/>
      <dgm:spPr/>
    </dgm:pt>
    <dgm:pt modelId="{C04E8C8F-937E-4EB9-9E6C-44770F1A6128}" type="pres">
      <dgm:prSet presAssocID="{57F667A7-266A-46A2-B6B8-CE53BD15EC92}" presName="sibTrans" presStyleLbl="sibTrans2D1" presStyleIdx="9" presStyleCnt="10"/>
      <dgm:spPr/>
    </dgm:pt>
  </dgm:ptLst>
  <dgm:cxnLst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2B0CC934-F4AF-4996-ABAE-C2EB659DBF35}" type="presOf" srcId="{57F667A7-266A-46A2-B6B8-CE53BD15EC92}" destId="{C04E8C8F-937E-4EB9-9E6C-44770F1A6128}" srcOrd="0" destOrd="0" presId="urn:microsoft.com/office/officeart/2005/8/layout/radial6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DCE97291-5B6A-436C-A9F3-7EA60CF7951E}" srcId="{9ED1A3B2-A381-4201-823D-E4B4F944886D}" destId="{667CB6EB-8FC3-40CA-B125-994CE288DBF3}" srcOrd="8" destOrd="0" parTransId="{2B8353E8-8F71-4BC6-83C0-D6D40924C35B}" sibTransId="{98FAC6E1-83F8-46F9-B287-08450BE9F94A}"/>
    <dgm:cxn modelId="{3DBF4B93-A9F9-41AE-9C68-EA55A3956495}" type="presOf" srcId="{98FAC6E1-83F8-46F9-B287-08450BE9F94A}" destId="{F1A05567-15E8-4CA5-9EFA-B9E7B69524E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CD692199-6514-438E-B3FD-50B8FA6C9780}" type="presOf" srcId="{667CB6EB-8FC3-40CA-B125-994CE288DBF3}" destId="{5B1F207F-F729-48B8-92A3-2C6260C74349}" srcOrd="0" destOrd="0" presId="urn:microsoft.com/office/officeart/2005/8/layout/radial6"/>
    <dgm:cxn modelId="{9C393C9B-311F-4026-B79D-76B8AD321630}" srcId="{9ED1A3B2-A381-4201-823D-E4B4F944886D}" destId="{24E8E2AA-B394-4584-B35F-CD6AAAAD9952}" srcOrd="9" destOrd="0" parTransId="{A0D07E1B-B919-4316-BE18-70F18C7DCD71}" sibTransId="{57F667A7-266A-46A2-B6B8-CE53BD15EC92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252F68E7-7E47-4BC2-B896-CAC8386F28CF}" type="presOf" srcId="{24E8E2AA-B394-4584-B35F-CD6AAAAD9952}" destId="{CBE67B27-28BF-42E3-A85E-CE70F82D136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  <dgm:cxn modelId="{5726FECC-F5F8-48AB-8196-08560109D4E7}" type="presParOf" srcId="{F4B68BA8-694B-4B7F-8215-68903FFCD2D7}" destId="{5B1F207F-F729-48B8-92A3-2C6260C74349}" srcOrd="25" destOrd="0" presId="urn:microsoft.com/office/officeart/2005/8/layout/radial6"/>
    <dgm:cxn modelId="{3EDE52DA-8C62-4A87-893D-B425BB159613}" type="presParOf" srcId="{F4B68BA8-694B-4B7F-8215-68903FFCD2D7}" destId="{843AF1A3-75E4-4BD2-B0DC-789DC902E005}" srcOrd="26" destOrd="0" presId="urn:microsoft.com/office/officeart/2005/8/layout/radial6"/>
    <dgm:cxn modelId="{67C0B7A7-DD71-4BDD-AE4B-30D9D26B548B}" type="presParOf" srcId="{F4B68BA8-694B-4B7F-8215-68903FFCD2D7}" destId="{F1A05567-15E8-4CA5-9EFA-B9E7B69524E9}" srcOrd="27" destOrd="0" presId="urn:microsoft.com/office/officeart/2005/8/layout/radial6"/>
    <dgm:cxn modelId="{F627F2CA-97AF-45E7-B7DC-E4BB75B3B231}" type="presParOf" srcId="{F4B68BA8-694B-4B7F-8215-68903FFCD2D7}" destId="{CBE67B27-28BF-42E3-A85E-CE70F82D136D}" srcOrd="28" destOrd="0" presId="urn:microsoft.com/office/officeart/2005/8/layout/radial6"/>
    <dgm:cxn modelId="{54239DC6-4BF3-4AD2-896F-7D66757D9B7D}" type="presParOf" srcId="{F4B68BA8-694B-4B7F-8215-68903FFCD2D7}" destId="{FE8F8A66-5782-4DF8-808E-321ADDC6C369}" srcOrd="29" destOrd="0" presId="urn:microsoft.com/office/officeart/2005/8/layout/radial6"/>
    <dgm:cxn modelId="{C2281969-4048-4F58-A612-D43759159B1B}" type="presParOf" srcId="{F4B68BA8-694B-4B7F-8215-68903FFCD2D7}" destId="{C04E8C8F-937E-4EB9-9E6C-44770F1A612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C03674-FDB9-4F14-B940-529ADECE0D5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CEE31162-04C3-47B1-AF6B-BE1571DA2224}">
      <dgm:prSet phldrT="[Tekst]"/>
      <dgm:spPr/>
      <dgm:t>
        <a:bodyPr/>
        <a:lstStyle/>
        <a:p>
          <a:r>
            <a:rPr lang="sr-Cyrl-RS" dirty="0"/>
            <a:t>Канализација</a:t>
          </a:r>
          <a:endParaRPr lang="sr-Latn-RS" dirty="0"/>
        </a:p>
      </dgm:t>
    </dgm:pt>
    <dgm:pt modelId="{A44BB080-2728-46C0-8C5D-305D98FD8EB8}" type="parTrans" cxnId="{D18F725F-BEC8-4CA4-BC3E-C5553668E878}">
      <dgm:prSet/>
      <dgm:spPr/>
      <dgm:t>
        <a:bodyPr/>
        <a:lstStyle/>
        <a:p>
          <a:endParaRPr lang="sr-Latn-RS"/>
        </a:p>
      </dgm:t>
    </dgm:pt>
    <dgm:pt modelId="{143F9898-2FF4-4076-8BD0-8D2C56A852FF}" type="sibTrans" cxnId="{D18F725F-BEC8-4CA4-BC3E-C5553668E878}">
      <dgm:prSet/>
      <dgm:spPr/>
      <dgm:t>
        <a:bodyPr/>
        <a:lstStyle/>
        <a:p>
          <a:endParaRPr lang="sr-Latn-RS"/>
        </a:p>
      </dgm:t>
    </dgm:pt>
    <dgm:pt modelId="{09F8D662-5FF7-49C3-B8B0-7EA4F6B52BBF}">
      <dgm:prSet phldrT="[Tekst]"/>
      <dgm:spPr/>
      <dgm:t>
        <a:bodyPr/>
        <a:lstStyle/>
        <a:p>
          <a:r>
            <a:rPr lang="sr-Cyrl-RS" dirty="0"/>
            <a:t>Дечија игралишта</a:t>
          </a:r>
          <a:endParaRPr lang="sr-Latn-RS" dirty="0"/>
        </a:p>
      </dgm:t>
    </dgm:pt>
    <dgm:pt modelId="{8A21A27F-071D-4F4F-B9AB-7CE9F2C4E0EE}" type="parTrans" cxnId="{F1F24313-8D74-4055-BDD0-4533768A8DC4}">
      <dgm:prSet/>
      <dgm:spPr/>
      <dgm:t>
        <a:bodyPr/>
        <a:lstStyle/>
        <a:p>
          <a:endParaRPr lang="sr-Latn-RS"/>
        </a:p>
      </dgm:t>
    </dgm:pt>
    <dgm:pt modelId="{E23D8C61-4601-4A50-889C-1E992A2A2C90}" type="sibTrans" cxnId="{F1F24313-8D74-4055-BDD0-4533768A8DC4}">
      <dgm:prSet/>
      <dgm:spPr/>
      <dgm:t>
        <a:bodyPr/>
        <a:lstStyle/>
        <a:p>
          <a:endParaRPr lang="sr-Latn-RS"/>
        </a:p>
      </dgm:t>
    </dgm:pt>
    <dgm:pt modelId="{643AEB40-8C70-43DD-91CD-85067017CE35}">
      <dgm:prSet phldrT="[Tekst]"/>
      <dgm:spPr/>
      <dgm:t>
        <a:bodyPr/>
        <a:lstStyle/>
        <a:p>
          <a:r>
            <a:rPr lang="sr-Cyrl-RS" dirty="0"/>
            <a:t>Заштита животне средине</a:t>
          </a:r>
          <a:endParaRPr lang="sr-Latn-RS" dirty="0"/>
        </a:p>
      </dgm:t>
    </dgm:pt>
    <dgm:pt modelId="{51F679B8-5E73-4F2F-8C35-4732164BDEC5}" type="parTrans" cxnId="{13A99297-2D6E-4D46-BF3C-F3BC846F1266}">
      <dgm:prSet/>
      <dgm:spPr/>
      <dgm:t>
        <a:bodyPr/>
        <a:lstStyle/>
        <a:p>
          <a:endParaRPr lang="sr-Latn-RS"/>
        </a:p>
      </dgm:t>
    </dgm:pt>
    <dgm:pt modelId="{6F3AB2E9-665F-42D2-B914-1FD08883ABE0}" type="sibTrans" cxnId="{13A99297-2D6E-4D46-BF3C-F3BC846F1266}">
      <dgm:prSet/>
      <dgm:spPr/>
      <dgm:t>
        <a:bodyPr/>
        <a:lstStyle/>
        <a:p>
          <a:endParaRPr lang="sr-Latn-RS"/>
        </a:p>
      </dgm:t>
    </dgm:pt>
    <dgm:pt modelId="{08840F38-44BF-4984-B226-30D3E7AA66A0}">
      <dgm:prSet phldrT="[Tekst]"/>
      <dgm:spPr/>
      <dgm:t>
        <a:bodyPr/>
        <a:lstStyle/>
        <a:p>
          <a:r>
            <a:rPr lang="sr-Cyrl-RS" dirty="0"/>
            <a:t>Пројектна </a:t>
          </a:r>
          <a:r>
            <a:rPr lang="sr-Cyrl-RS" dirty="0" err="1"/>
            <a:t>докуметација</a:t>
          </a:r>
          <a:endParaRPr lang="sr-Latn-RS" dirty="0"/>
        </a:p>
      </dgm:t>
    </dgm:pt>
    <dgm:pt modelId="{CC00CBC3-D3B9-40A2-B2E2-C7E2AC7FCB23}" type="parTrans" cxnId="{EFDDD152-7A1A-4125-83CC-DEE8B5EDAA8F}">
      <dgm:prSet/>
      <dgm:spPr/>
      <dgm:t>
        <a:bodyPr/>
        <a:lstStyle/>
        <a:p>
          <a:endParaRPr lang="sr-Latn-RS"/>
        </a:p>
      </dgm:t>
    </dgm:pt>
    <dgm:pt modelId="{D7C01929-68DE-439A-BBA8-7911A7D9910C}" type="sibTrans" cxnId="{EFDDD152-7A1A-4125-83CC-DEE8B5EDAA8F}">
      <dgm:prSet/>
      <dgm:spPr/>
      <dgm:t>
        <a:bodyPr/>
        <a:lstStyle/>
        <a:p>
          <a:endParaRPr lang="sr-Latn-RS"/>
        </a:p>
      </dgm:t>
    </dgm:pt>
    <dgm:pt modelId="{1ABA5926-5574-4FE7-A67C-34A44EB51460}">
      <dgm:prSet/>
      <dgm:spPr/>
      <dgm:t>
        <a:bodyPr/>
        <a:lstStyle/>
        <a:p>
          <a:r>
            <a:rPr lang="sr-Cyrl-RS" dirty="0"/>
            <a:t>Кров „Полетарац“ </a:t>
          </a:r>
          <a:r>
            <a:rPr lang="sr-Cyrl-RS" dirty="0" err="1"/>
            <a:t>Владимировац</a:t>
          </a:r>
          <a:endParaRPr lang="sr-Latn-RS" dirty="0"/>
        </a:p>
      </dgm:t>
    </dgm:pt>
    <dgm:pt modelId="{EFA24E55-0858-4A4B-884D-A0DC52C69C8D}" type="parTrans" cxnId="{E617C992-34D5-42EB-AC80-3EC9DE916586}">
      <dgm:prSet/>
      <dgm:spPr/>
      <dgm:t>
        <a:bodyPr/>
        <a:lstStyle/>
        <a:p>
          <a:endParaRPr lang="sr-Latn-RS"/>
        </a:p>
      </dgm:t>
    </dgm:pt>
    <dgm:pt modelId="{DF30A45E-CC47-4AFD-AA46-008BBE1C43A4}" type="sibTrans" cxnId="{E617C992-34D5-42EB-AC80-3EC9DE916586}">
      <dgm:prSet/>
      <dgm:spPr/>
      <dgm:t>
        <a:bodyPr/>
        <a:lstStyle/>
        <a:p>
          <a:endParaRPr lang="sr-Latn-RS"/>
        </a:p>
      </dgm:t>
    </dgm:pt>
    <dgm:pt modelId="{EE71DFB9-8D96-4756-8277-F380522E5FC6}">
      <dgm:prSet/>
      <dgm:spPr/>
      <dgm:t>
        <a:bodyPr/>
        <a:lstStyle/>
        <a:p>
          <a:r>
            <a:rPr lang="sr-Cyrl-RS" dirty="0"/>
            <a:t>Помоћ породицама са децом</a:t>
          </a:r>
          <a:endParaRPr lang="sr-Latn-RS" dirty="0"/>
        </a:p>
      </dgm:t>
    </dgm:pt>
    <dgm:pt modelId="{5EC3CA16-437D-4729-97BF-A3E10519E5FD}" type="parTrans" cxnId="{A09E13CE-869D-45EA-8AA2-422DD6CD1984}">
      <dgm:prSet/>
      <dgm:spPr/>
      <dgm:t>
        <a:bodyPr/>
        <a:lstStyle/>
        <a:p>
          <a:endParaRPr lang="sr-Latn-RS"/>
        </a:p>
      </dgm:t>
    </dgm:pt>
    <dgm:pt modelId="{F71E4369-B03F-4EB5-9478-92EFCCDDC41D}" type="sibTrans" cxnId="{A09E13CE-869D-45EA-8AA2-422DD6CD1984}">
      <dgm:prSet/>
      <dgm:spPr/>
      <dgm:t>
        <a:bodyPr/>
        <a:lstStyle/>
        <a:p>
          <a:endParaRPr lang="sr-Latn-RS"/>
        </a:p>
      </dgm:t>
    </dgm:pt>
    <dgm:pt modelId="{CA8CDA3B-490B-49BA-BD08-C041229EFC11}">
      <dgm:prSet/>
      <dgm:spPr/>
      <dgm:t>
        <a:bodyPr/>
        <a:lstStyle/>
        <a:p>
          <a:r>
            <a:rPr lang="sr-Cyrl-RS" dirty="0"/>
            <a:t>Субвенције за пољопривреду</a:t>
          </a:r>
          <a:endParaRPr lang="sr-Latn-RS" dirty="0"/>
        </a:p>
      </dgm:t>
    </dgm:pt>
    <dgm:pt modelId="{A5C68060-731C-4A94-B886-587910F418A2}" type="parTrans" cxnId="{CA424521-9AC3-41A2-8978-C25423351E8B}">
      <dgm:prSet/>
      <dgm:spPr/>
      <dgm:t>
        <a:bodyPr/>
        <a:lstStyle/>
        <a:p>
          <a:endParaRPr lang="sr-Latn-RS"/>
        </a:p>
      </dgm:t>
    </dgm:pt>
    <dgm:pt modelId="{653DB224-4A6D-4499-8388-E16E1B9F5CB9}" type="sibTrans" cxnId="{CA424521-9AC3-41A2-8978-C25423351E8B}">
      <dgm:prSet/>
      <dgm:spPr/>
      <dgm:t>
        <a:bodyPr/>
        <a:lstStyle/>
        <a:p>
          <a:endParaRPr lang="sr-Latn-RS"/>
        </a:p>
      </dgm:t>
    </dgm:pt>
    <dgm:pt modelId="{A5EE3A38-604F-4BA4-BE8E-9BB50F5D0A0F}">
      <dgm:prSet/>
      <dgm:spPr/>
      <dgm:t>
        <a:bodyPr/>
        <a:lstStyle/>
        <a:p>
          <a:r>
            <a:rPr lang="sr-Cyrl-RS" dirty="0"/>
            <a:t>Мере активне политике запошљавања</a:t>
          </a:r>
          <a:endParaRPr lang="sr-Latn-RS" dirty="0"/>
        </a:p>
      </dgm:t>
    </dgm:pt>
    <dgm:pt modelId="{44938836-C5BC-4FE2-B77E-B37A1BC95DB3}" type="parTrans" cxnId="{C3E76F87-C885-4802-BE2B-625B9F48A7B8}">
      <dgm:prSet/>
      <dgm:spPr/>
      <dgm:t>
        <a:bodyPr/>
        <a:lstStyle/>
        <a:p>
          <a:endParaRPr lang="sr-Latn-RS"/>
        </a:p>
      </dgm:t>
    </dgm:pt>
    <dgm:pt modelId="{234318ED-C3D6-4BF0-9830-F2694250FCAE}" type="sibTrans" cxnId="{C3E76F87-C885-4802-BE2B-625B9F48A7B8}">
      <dgm:prSet/>
      <dgm:spPr/>
      <dgm:t>
        <a:bodyPr/>
        <a:lstStyle/>
        <a:p>
          <a:endParaRPr lang="sr-Latn-RS"/>
        </a:p>
      </dgm:t>
    </dgm:pt>
    <dgm:pt modelId="{987857EB-4039-4FDC-9EC7-D4FD5D3B876A}" type="pres">
      <dgm:prSet presAssocID="{53C03674-FDB9-4F14-B940-529ADECE0D5D}" presName="diagram" presStyleCnt="0">
        <dgm:presLayoutVars>
          <dgm:dir/>
        </dgm:presLayoutVars>
      </dgm:prSet>
      <dgm:spPr/>
    </dgm:pt>
    <dgm:pt modelId="{D89A33E0-6BDA-4DAD-9666-DACFDA3B079D}" type="pres">
      <dgm:prSet presAssocID="{CEE31162-04C3-47B1-AF6B-BE1571DA2224}" presName="composite" presStyleCnt="0"/>
      <dgm:spPr/>
    </dgm:pt>
    <dgm:pt modelId="{ACEE8E73-7B4B-4C53-9A61-F0DDDFECBE45}" type="pres">
      <dgm:prSet presAssocID="{CEE31162-04C3-47B1-AF6B-BE1571DA2224}" presName="Image" presStyleLbl="bgShp" presStyleIdx="0" presStyleCnt="8" custLinFactNeighborX="-70" custLinFactNeighborY="-10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1A1C86F-0F88-4CB9-A8EB-E58B22502B38}" type="pres">
      <dgm:prSet presAssocID="{CEE31162-04C3-47B1-AF6B-BE1571DA2224}" presName="Parent" presStyleLbl="node0" presStyleIdx="0" presStyleCnt="8">
        <dgm:presLayoutVars>
          <dgm:bulletEnabled val="1"/>
        </dgm:presLayoutVars>
      </dgm:prSet>
      <dgm:spPr/>
    </dgm:pt>
    <dgm:pt modelId="{C46F43FC-DA34-425D-8EDF-4059746EC9A8}" type="pres">
      <dgm:prSet presAssocID="{143F9898-2FF4-4076-8BD0-8D2C56A852FF}" presName="sibTrans" presStyleCnt="0"/>
      <dgm:spPr/>
    </dgm:pt>
    <dgm:pt modelId="{216B031D-1AE8-41D9-BEF3-8EB4C1201940}" type="pres">
      <dgm:prSet presAssocID="{09F8D662-5FF7-49C3-B8B0-7EA4F6B52BBF}" presName="composite" presStyleCnt="0"/>
      <dgm:spPr/>
    </dgm:pt>
    <dgm:pt modelId="{4282AB6C-7680-4ED7-B4F6-BB0CAC9FE7BA}" type="pres">
      <dgm:prSet presAssocID="{09F8D662-5FF7-49C3-B8B0-7EA4F6B52BBF}" presName="Image" presStyleLbl="bgShp" presStyleIdx="1" presStyleCnt="8" custLinFactNeighborX="5451" custLinFactNeighborY="-108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5226C5-3B9D-4E73-8C96-2182D9F9BA1C}" type="pres">
      <dgm:prSet presAssocID="{09F8D662-5FF7-49C3-B8B0-7EA4F6B52BBF}" presName="Parent" presStyleLbl="node0" presStyleIdx="1" presStyleCnt="8">
        <dgm:presLayoutVars>
          <dgm:bulletEnabled val="1"/>
        </dgm:presLayoutVars>
      </dgm:prSet>
      <dgm:spPr/>
    </dgm:pt>
    <dgm:pt modelId="{50774EA3-9F78-4B11-A5A4-F8C775E7CC1B}" type="pres">
      <dgm:prSet presAssocID="{E23D8C61-4601-4A50-889C-1E992A2A2C90}" presName="sibTrans" presStyleCnt="0"/>
      <dgm:spPr/>
    </dgm:pt>
    <dgm:pt modelId="{F1D2FA68-972D-4AAF-8892-D8C89A96814C}" type="pres">
      <dgm:prSet presAssocID="{08840F38-44BF-4984-B226-30D3E7AA66A0}" presName="composite" presStyleCnt="0"/>
      <dgm:spPr/>
    </dgm:pt>
    <dgm:pt modelId="{5633790D-A9EC-435E-9E1C-6E6286EE7D13}" type="pres">
      <dgm:prSet presAssocID="{08840F38-44BF-4984-B226-30D3E7AA66A0}" presName="Image" presStyleLbl="bgShp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6249BE0-BB18-4BAC-8292-F96138CB6111}" type="pres">
      <dgm:prSet presAssocID="{08840F38-44BF-4984-B226-30D3E7AA66A0}" presName="Parent" presStyleLbl="node0" presStyleIdx="2" presStyleCnt="8">
        <dgm:presLayoutVars>
          <dgm:bulletEnabled val="1"/>
        </dgm:presLayoutVars>
      </dgm:prSet>
      <dgm:spPr/>
    </dgm:pt>
    <dgm:pt modelId="{23CBC610-940A-4A07-B4B5-B6C87691194E}" type="pres">
      <dgm:prSet presAssocID="{D7C01929-68DE-439A-BBA8-7911A7D9910C}" presName="sibTrans" presStyleCnt="0"/>
      <dgm:spPr/>
    </dgm:pt>
    <dgm:pt modelId="{65A618EF-C2E3-4A4A-9DC5-E1B84E148247}" type="pres">
      <dgm:prSet presAssocID="{643AEB40-8C70-43DD-91CD-85067017CE35}" presName="composite" presStyleCnt="0"/>
      <dgm:spPr/>
    </dgm:pt>
    <dgm:pt modelId="{77E2DF0A-31BF-4A67-9007-3C8B6E86D132}" type="pres">
      <dgm:prSet presAssocID="{643AEB40-8C70-43DD-91CD-85067017CE35}" presName="Image" presStyleLbl="bgShp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2FEC658-7BF9-429A-B71B-EA5B1ABF6135}" type="pres">
      <dgm:prSet presAssocID="{643AEB40-8C70-43DD-91CD-85067017CE35}" presName="Parent" presStyleLbl="node0" presStyleIdx="3" presStyleCnt="8">
        <dgm:presLayoutVars>
          <dgm:bulletEnabled val="1"/>
        </dgm:presLayoutVars>
      </dgm:prSet>
      <dgm:spPr/>
    </dgm:pt>
    <dgm:pt modelId="{B62E83CF-9B4D-462F-BE26-61BF7FC36B5C}" type="pres">
      <dgm:prSet presAssocID="{6F3AB2E9-665F-42D2-B914-1FD08883ABE0}" presName="sibTrans" presStyleCnt="0"/>
      <dgm:spPr/>
    </dgm:pt>
    <dgm:pt modelId="{2D35F5AC-2480-4FD1-980A-72C7323337ED}" type="pres">
      <dgm:prSet presAssocID="{1ABA5926-5574-4FE7-A67C-34A44EB51460}" presName="composite" presStyleCnt="0"/>
      <dgm:spPr/>
    </dgm:pt>
    <dgm:pt modelId="{8C0C6642-491A-4A73-9EB3-F7E7564C1E38}" type="pres">
      <dgm:prSet presAssocID="{1ABA5926-5574-4FE7-A67C-34A44EB51460}" presName="Image" presStyleLbl="bgShp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0CA832-534B-420C-90AA-27BC45BB786A}" type="pres">
      <dgm:prSet presAssocID="{1ABA5926-5574-4FE7-A67C-34A44EB51460}" presName="Parent" presStyleLbl="node0" presStyleIdx="4" presStyleCnt="8">
        <dgm:presLayoutVars>
          <dgm:bulletEnabled val="1"/>
        </dgm:presLayoutVars>
      </dgm:prSet>
      <dgm:spPr/>
    </dgm:pt>
    <dgm:pt modelId="{CA636A9F-7C77-493A-9155-38DEEF638A0B}" type="pres">
      <dgm:prSet presAssocID="{DF30A45E-CC47-4AFD-AA46-008BBE1C43A4}" presName="sibTrans" presStyleCnt="0"/>
      <dgm:spPr/>
    </dgm:pt>
    <dgm:pt modelId="{2891AF13-2250-4BA9-B683-B84E898FE6B8}" type="pres">
      <dgm:prSet presAssocID="{EE71DFB9-8D96-4756-8277-F380522E5FC6}" presName="composite" presStyleCnt="0"/>
      <dgm:spPr/>
    </dgm:pt>
    <dgm:pt modelId="{879B64F9-F01A-46C6-BEB0-E110CEE9D336}" type="pres">
      <dgm:prSet presAssocID="{EE71DFB9-8D96-4756-8277-F380522E5FC6}" presName="Image" presStyleLbl="bgShp" presStyleIdx="5" presStyleCnt="8"/>
      <dgm:spPr>
        <a:blipFill>
          <a:blip xmlns:r="http://schemas.openxmlformats.org/officeDocument/2006/relationships" r:embed="rId6"/>
          <a:srcRect/>
          <a:stretch>
            <a:fillRect l="-3000" r="-3000"/>
          </a:stretch>
        </a:blipFill>
      </dgm:spPr>
    </dgm:pt>
    <dgm:pt modelId="{8EBF9744-DF48-4A0E-BB97-E8CFB66F9950}" type="pres">
      <dgm:prSet presAssocID="{EE71DFB9-8D96-4756-8277-F380522E5FC6}" presName="Parent" presStyleLbl="node0" presStyleIdx="5" presStyleCnt="8">
        <dgm:presLayoutVars>
          <dgm:bulletEnabled val="1"/>
        </dgm:presLayoutVars>
      </dgm:prSet>
      <dgm:spPr/>
    </dgm:pt>
    <dgm:pt modelId="{D1FAA0E6-E912-4929-A15C-18B869A7AA96}" type="pres">
      <dgm:prSet presAssocID="{F71E4369-B03F-4EB5-9478-92EFCCDDC41D}" presName="sibTrans" presStyleCnt="0"/>
      <dgm:spPr/>
    </dgm:pt>
    <dgm:pt modelId="{6ABBEE93-2BD5-40F5-9825-F2BC5E3C97FA}" type="pres">
      <dgm:prSet presAssocID="{CA8CDA3B-490B-49BA-BD08-C041229EFC11}" presName="composite" presStyleCnt="0"/>
      <dgm:spPr/>
    </dgm:pt>
    <dgm:pt modelId="{EC5CDD0C-E877-49F3-BB40-9D87C7A85FE0}" type="pres">
      <dgm:prSet presAssocID="{CA8CDA3B-490B-49BA-BD08-C041229EFC11}" presName="Image" presStyleLbl="bgShp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52472C8-30C9-4B76-801B-4A13FC0896E0}" type="pres">
      <dgm:prSet presAssocID="{CA8CDA3B-490B-49BA-BD08-C041229EFC11}" presName="Parent" presStyleLbl="node0" presStyleIdx="6" presStyleCnt="8">
        <dgm:presLayoutVars>
          <dgm:bulletEnabled val="1"/>
        </dgm:presLayoutVars>
      </dgm:prSet>
      <dgm:spPr/>
    </dgm:pt>
    <dgm:pt modelId="{D13FE047-6CF8-4E9E-8B13-C0FFF0E49E2A}" type="pres">
      <dgm:prSet presAssocID="{653DB224-4A6D-4499-8388-E16E1B9F5CB9}" presName="sibTrans" presStyleCnt="0"/>
      <dgm:spPr/>
    </dgm:pt>
    <dgm:pt modelId="{F60C6DBE-BCC4-42A4-AE60-1EE66F7C1655}" type="pres">
      <dgm:prSet presAssocID="{A5EE3A38-604F-4BA4-BE8E-9BB50F5D0A0F}" presName="composite" presStyleCnt="0"/>
      <dgm:spPr/>
    </dgm:pt>
    <dgm:pt modelId="{B47C9354-778D-4E32-A47E-29470670912F}" type="pres">
      <dgm:prSet presAssocID="{A5EE3A38-604F-4BA4-BE8E-9BB50F5D0A0F}" presName="Image" presStyleLbl="bgShp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15E4270-A9D2-48A4-863E-F0CD3A0D4EB2}" type="pres">
      <dgm:prSet presAssocID="{A5EE3A38-604F-4BA4-BE8E-9BB50F5D0A0F}" presName="Parent" presStyleLbl="node0" presStyleIdx="7" presStyleCnt="8">
        <dgm:presLayoutVars>
          <dgm:bulletEnabled val="1"/>
        </dgm:presLayoutVars>
      </dgm:prSet>
      <dgm:spPr/>
    </dgm:pt>
  </dgm:ptLst>
  <dgm:cxnLst>
    <dgm:cxn modelId="{AD55E60D-817F-4F94-ABCA-EB6129BFF640}" type="presOf" srcId="{09F8D662-5FF7-49C3-B8B0-7EA4F6B52BBF}" destId="{F05226C5-3B9D-4E73-8C96-2182D9F9BA1C}" srcOrd="0" destOrd="0" presId="urn:microsoft.com/office/officeart/2008/layout/BendingPictureCaption"/>
    <dgm:cxn modelId="{F1F24313-8D74-4055-BDD0-4533768A8DC4}" srcId="{53C03674-FDB9-4F14-B940-529ADECE0D5D}" destId="{09F8D662-5FF7-49C3-B8B0-7EA4F6B52BBF}" srcOrd="1" destOrd="0" parTransId="{8A21A27F-071D-4F4F-B9AB-7CE9F2C4E0EE}" sibTransId="{E23D8C61-4601-4A50-889C-1E992A2A2C90}"/>
    <dgm:cxn modelId="{3DBF3116-8948-4129-9C92-9AC01B698E35}" type="presOf" srcId="{643AEB40-8C70-43DD-91CD-85067017CE35}" destId="{62FEC658-7BF9-429A-B71B-EA5B1ABF6135}" srcOrd="0" destOrd="0" presId="urn:microsoft.com/office/officeart/2008/layout/BendingPictureCaption"/>
    <dgm:cxn modelId="{4F24E51D-5C35-4EA3-BB92-EA661F5BED1B}" type="presOf" srcId="{08840F38-44BF-4984-B226-30D3E7AA66A0}" destId="{F6249BE0-BB18-4BAC-8292-F96138CB6111}" srcOrd="0" destOrd="0" presId="urn:microsoft.com/office/officeart/2008/layout/BendingPictureCaption"/>
    <dgm:cxn modelId="{CA424521-9AC3-41A2-8978-C25423351E8B}" srcId="{53C03674-FDB9-4F14-B940-529ADECE0D5D}" destId="{CA8CDA3B-490B-49BA-BD08-C041229EFC11}" srcOrd="6" destOrd="0" parTransId="{A5C68060-731C-4A94-B886-587910F418A2}" sibTransId="{653DB224-4A6D-4499-8388-E16E1B9F5CB9}"/>
    <dgm:cxn modelId="{D18F725F-BEC8-4CA4-BC3E-C5553668E878}" srcId="{53C03674-FDB9-4F14-B940-529ADECE0D5D}" destId="{CEE31162-04C3-47B1-AF6B-BE1571DA2224}" srcOrd="0" destOrd="0" parTransId="{A44BB080-2728-46C0-8C5D-305D98FD8EB8}" sibTransId="{143F9898-2FF4-4076-8BD0-8D2C56A852FF}"/>
    <dgm:cxn modelId="{399ED747-A094-41B1-935C-605451D80286}" type="presOf" srcId="{EE71DFB9-8D96-4756-8277-F380522E5FC6}" destId="{8EBF9744-DF48-4A0E-BB97-E8CFB66F9950}" srcOrd="0" destOrd="0" presId="urn:microsoft.com/office/officeart/2008/layout/BendingPictureCaption"/>
    <dgm:cxn modelId="{94E34A4A-3582-4412-A770-3464B20CC8DC}" type="presOf" srcId="{1ABA5926-5574-4FE7-A67C-34A44EB51460}" destId="{920CA832-534B-420C-90AA-27BC45BB786A}" srcOrd="0" destOrd="0" presId="urn:microsoft.com/office/officeart/2008/layout/BendingPictureCaption"/>
    <dgm:cxn modelId="{EFDDD152-7A1A-4125-83CC-DEE8B5EDAA8F}" srcId="{53C03674-FDB9-4F14-B940-529ADECE0D5D}" destId="{08840F38-44BF-4984-B226-30D3E7AA66A0}" srcOrd="2" destOrd="0" parTransId="{CC00CBC3-D3B9-40A2-B2E2-C7E2AC7FCB23}" sibTransId="{D7C01929-68DE-439A-BBA8-7911A7D9910C}"/>
    <dgm:cxn modelId="{AB396174-375F-4780-BE96-AA0FB5F8ABDA}" type="presOf" srcId="{53C03674-FDB9-4F14-B940-529ADECE0D5D}" destId="{987857EB-4039-4FDC-9EC7-D4FD5D3B876A}" srcOrd="0" destOrd="0" presId="urn:microsoft.com/office/officeart/2008/layout/BendingPictureCaption"/>
    <dgm:cxn modelId="{C3E76F87-C885-4802-BE2B-625B9F48A7B8}" srcId="{53C03674-FDB9-4F14-B940-529ADECE0D5D}" destId="{A5EE3A38-604F-4BA4-BE8E-9BB50F5D0A0F}" srcOrd="7" destOrd="0" parTransId="{44938836-C5BC-4FE2-B77E-B37A1BC95DB3}" sibTransId="{234318ED-C3D6-4BF0-9830-F2694250FCAE}"/>
    <dgm:cxn modelId="{E617C992-34D5-42EB-AC80-3EC9DE916586}" srcId="{53C03674-FDB9-4F14-B940-529ADECE0D5D}" destId="{1ABA5926-5574-4FE7-A67C-34A44EB51460}" srcOrd="4" destOrd="0" parTransId="{EFA24E55-0858-4A4B-884D-A0DC52C69C8D}" sibTransId="{DF30A45E-CC47-4AFD-AA46-008BBE1C43A4}"/>
    <dgm:cxn modelId="{13A99297-2D6E-4D46-BF3C-F3BC846F1266}" srcId="{53C03674-FDB9-4F14-B940-529ADECE0D5D}" destId="{643AEB40-8C70-43DD-91CD-85067017CE35}" srcOrd="3" destOrd="0" parTransId="{51F679B8-5E73-4F2F-8C35-4732164BDEC5}" sibTransId="{6F3AB2E9-665F-42D2-B914-1FD08883ABE0}"/>
    <dgm:cxn modelId="{CE4721CD-17A9-49AD-AE2A-E8F6CE1CE9D7}" type="presOf" srcId="{CA8CDA3B-490B-49BA-BD08-C041229EFC11}" destId="{B52472C8-30C9-4B76-801B-4A13FC0896E0}" srcOrd="0" destOrd="0" presId="urn:microsoft.com/office/officeart/2008/layout/BendingPictureCaption"/>
    <dgm:cxn modelId="{A09E13CE-869D-45EA-8AA2-422DD6CD1984}" srcId="{53C03674-FDB9-4F14-B940-529ADECE0D5D}" destId="{EE71DFB9-8D96-4756-8277-F380522E5FC6}" srcOrd="5" destOrd="0" parTransId="{5EC3CA16-437D-4729-97BF-A3E10519E5FD}" sibTransId="{F71E4369-B03F-4EB5-9478-92EFCCDDC41D}"/>
    <dgm:cxn modelId="{EE7DADE1-4897-4506-B44F-C62DD43DD079}" type="presOf" srcId="{A5EE3A38-604F-4BA4-BE8E-9BB50F5D0A0F}" destId="{815E4270-A9D2-48A4-863E-F0CD3A0D4EB2}" srcOrd="0" destOrd="0" presId="urn:microsoft.com/office/officeart/2008/layout/BendingPictureCaption"/>
    <dgm:cxn modelId="{02EC9FE9-0228-486F-9F57-010D3324485B}" type="presOf" srcId="{CEE31162-04C3-47B1-AF6B-BE1571DA2224}" destId="{E1A1C86F-0F88-4CB9-A8EB-E58B22502B38}" srcOrd="0" destOrd="0" presId="urn:microsoft.com/office/officeart/2008/layout/BendingPictureCaption"/>
    <dgm:cxn modelId="{D4C7C25C-162B-4A03-A546-F94CCD2C5C83}" type="presParOf" srcId="{987857EB-4039-4FDC-9EC7-D4FD5D3B876A}" destId="{D89A33E0-6BDA-4DAD-9666-DACFDA3B079D}" srcOrd="0" destOrd="0" presId="urn:microsoft.com/office/officeart/2008/layout/BendingPictureCaption"/>
    <dgm:cxn modelId="{13BFF7A8-46AE-44F8-B673-6FDC722C387B}" type="presParOf" srcId="{D89A33E0-6BDA-4DAD-9666-DACFDA3B079D}" destId="{ACEE8E73-7B4B-4C53-9A61-F0DDDFECBE45}" srcOrd="0" destOrd="0" presId="urn:microsoft.com/office/officeart/2008/layout/BendingPictureCaption"/>
    <dgm:cxn modelId="{D8143844-CE53-4992-A781-484BFA698AC7}" type="presParOf" srcId="{D89A33E0-6BDA-4DAD-9666-DACFDA3B079D}" destId="{E1A1C86F-0F88-4CB9-A8EB-E58B22502B38}" srcOrd="1" destOrd="0" presId="urn:microsoft.com/office/officeart/2008/layout/BendingPictureCaption"/>
    <dgm:cxn modelId="{BCE14AFE-08D2-4C92-8572-707BF7D37F98}" type="presParOf" srcId="{987857EB-4039-4FDC-9EC7-D4FD5D3B876A}" destId="{C46F43FC-DA34-425D-8EDF-4059746EC9A8}" srcOrd="1" destOrd="0" presId="urn:microsoft.com/office/officeart/2008/layout/BendingPictureCaption"/>
    <dgm:cxn modelId="{DEDB1ED8-FCCA-4ED4-8BB0-90F4B3F12386}" type="presParOf" srcId="{987857EB-4039-4FDC-9EC7-D4FD5D3B876A}" destId="{216B031D-1AE8-41D9-BEF3-8EB4C1201940}" srcOrd="2" destOrd="0" presId="urn:microsoft.com/office/officeart/2008/layout/BendingPictureCaption"/>
    <dgm:cxn modelId="{83E02B17-403D-4056-A4CF-2DA18F5DEA30}" type="presParOf" srcId="{216B031D-1AE8-41D9-BEF3-8EB4C1201940}" destId="{4282AB6C-7680-4ED7-B4F6-BB0CAC9FE7BA}" srcOrd="0" destOrd="0" presId="urn:microsoft.com/office/officeart/2008/layout/BendingPictureCaption"/>
    <dgm:cxn modelId="{BB3625A1-9DA1-4D91-8096-F59E0B4C0A95}" type="presParOf" srcId="{216B031D-1AE8-41D9-BEF3-8EB4C1201940}" destId="{F05226C5-3B9D-4E73-8C96-2182D9F9BA1C}" srcOrd="1" destOrd="0" presId="urn:microsoft.com/office/officeart/2008/layout/BendingPictureCaption"/>
    <dgm:cxn modelId="{DC876374-5ECA-498D-BF12-005F8307B298}" type="presParOf" srcId="{987857EB-4039-4FDC-9EC7-D4FD5D3B876A}" destId="{50774EA3-9F78-4B11-A5A4-F8C775E7CC1B}" srcOrd="3" destOrd="0" presId="urn:microsoft.com/office/officeart/2008/layout/BendingPictureCaption"/>
    <dgm:cxn modelId="{37C46FAA-7F9D-4BA5-9A94-822AE5068598}" type="presParOf" srcId="{987857EB-4039-4FDC-9EC7-D4FD5D3B876A}" destId="{F1D2FA68-972D-4AAF-8892-D8C89A96814C}" srcOrd="4" destOrd="0" presId="urn:microsoft.com/office/officeart/2008/layout/BendingPictureCaption"/>
    <dgm:cxn modelId="{83ECB0EE-8668-4FC2-A5E9-BA69B46D2F54}" type="presParOf" srcId="{F1D2FA68-972D-4AAF-8892-D8C89A96814C}" destId="{5633790D-A9EC-435E-9E1C-6E6286EE7D13}" srcOrd="0" destOrd="0" presId="urn:microsoft.com/office/officeart/2008/layout/BendingPictureCaption"/>
    <dgm:cxn modelId="{AD193B1D-13E6-4EE9-B289-F5E5DD9A3794}" type="presParOf" srcId="{F1D2FA68-972D-4AAF-8892-D8C89A96814C}" destId="{F6249BE0-BB18-4BAC-8292-F96138CB6111}" srcOrd="1" destOrd="0" presId="urn:microsoft.com/office/officeart/2008/layout/BendingPictureCaption"/>
    <dgm:cxn modelId="{A2049C30-9027-4DB7-A02D-984C3AF779F6}" type="presParOf" srcId="{987857EB-4039-4FDC-9EC7-D4FD5D3B876A}" destId="{23CBC610-940A-4A07-B4B5-B6C87691194E}" srcOrd="5" destOrd="0" presId="urn:microsoft.com/office/officeart/2008/layout/BendingPictureCaption"/>
    <dgm:cxn modelId="{E81AF56A-5E74-4166-BF6C-B3E2602618C7}" type="presParOf" srcId="{987857EB-4039-4FDC-9EC7-D4FD5D3B876A}" destId="{65A618EF-C2E3-4A4A-9DC5-E1B84E148247}" srcOrd="6" destOrd="0" presId="urn:microsoft.com/office/officeart/2008/layout/BendingPictureCaption"/>
    <dgm:cxn modelId="{16803C1E-A443-487C-B10C-4A809551EAC5}" type="presParOf" srcId="{65A618EF-C2E3-4A4A-9DC5-E1B84E148247}" destId="{77E2DF0A-31BF-4A67-9007-3C8B6E86D132}" srcOrd="0" destOrd="0" presId="urn:microsoft.com/office/officeart/2008/layout/BendingPictureCaption"/>
    <dgm:cxn modelId="{B4CC2CE4-5D61-4316-94BE-42B8C77AED81}" type="presParOf" srcId="{65A618EF-C2E3-4A4A-9DC5-E1B84E148247}" destId="{62FEC658-7BF9-429A-B71B-EA5B1ABF6135}" srcOrd="1" destOrd="0" presId="urn:microsoft.com/office/officeart/2008/layout/BendingPictureCaption"/>
    <dgm:cxn modelId="{807693E1-D935-4259-BF24-175F843D2251}" type="presParOf" srcId="{987857EB-4039-4FDC-9EC7-D4FD5D3B876A}" destId="{B62E83CF-9B4D-462F-BE26-61BF7FC36B5C}" srcOrd="7" destOrd="0" presId="urn:microsoft.com/office/officeart/2008/layout/BendingPictureCaption"/>
    <dgm:cxn modelId="{A863C443-822C-44E5-8FF8-659186F0D096}" type="presParOf" srcId="{987857EB-4039-4FDC-9EC7-D4FD5D3B876A}" destId="{2D35F5AC-2480-4FD1-980A-72C7323337ED}" srcOrd="8" destOrd="0" presId="urn:microsoft.com/office/officeart/2008/layout/BendingPictureCaption"/>
    <dgm:cxn modelId="{510C90C4-6185-49BB-AB11-DE673A653D85}" type="presParOf" srcId="{2D35F5AC-2480-4FD1-980A-72C7323337ED}" destId="{8C0C6642-491A-4A73-9EB3-F7E7564C1E38}" srcOrd="0" destOrd="0" presId="urn:microsoft.com/office/officeart/2008/layout/BendingPictureCaption"/>
    <dgm:cxn modelId="{194F896B-05A0-49B0-9254-7C35675D87A7}" type="presParOf" srcId="{2D35F5AC-2480-4FD1-980A-72C7323337ED}" destId="{920CA832-534B-420C-90AA-27BC45BB786A}" srcOrd="1" destOrd="0" presId="urn:microsoft.com/office/officeart/2008/layout/BendingPictureCaption"/>
    <dgm:cxn modelId="{1333B4BA-A880-413B-B528-CE2E4D59FFFE}" type="presParOf" srcId="{987857EB-4039-4FDC-9EC7-D4FD5D3B876A}" destId="{CA636A9F-7C77-493A-9155-38DEEF638A0B}" srcOrd="9" destOrd="0" presId="urn:microsoft.com/office/officeart/2008/layout/BendingPictureCaption"/>
    <dgm:cxn modelId="{301C8E37-0655-4B71-8563-8218A7E4B2C3}" type="presParOf" srcId="{987857EB-4039-4FDC-9EC7-D4FD5D3B876A}" destId="{2891AF13-2250-4BA9-B683-B84E898FE6B8}" srcOrd="10" destOrd="0" presId="urn:microsoft.com/office/officeart/2008/layout/BendingPictureCaption"/>
    <dgm:cxn modelId="{FDAD7960-5E29-4581-8DA9-6F79DCC9FAB6}" type="presParOf" srcId="{2891AF13-2250-4BA9-B683-B84E898FE6B8}" destId="{879B64F9-F01A-46C6-BEB0-E110CEE9D336}" srcOrd="0" destOrd="0" presId="urn:microsoft.com/office/officeart/2008/layout/BendingPictureCaption"/>
    <dgm:cxn modelId="{8345FF8E-F52F-43CE-9F7B-04691B753CAC}" type="presParOf" srcId="{2891AF13-2250-4BA9-B683-B84E898FE6B8}" destId="{8EBF9744-DF48-4A0E-BB97-E8CFB66F9950}" srcOrd="1" destOrd="0" presId="urn:microsoft.com/office/officeart/2008/layout/BendingPictureCaption"/>
    <dgm:cxn modelId="{4C1402A4-B139-4503-ABDF-83EC3B39BCB9}" type="presParOf" srcId="{987857EB-4039-4FDC-9EC7-D4FD5D3B876A}" destId="{D1FAA0E6-E912-4929-A15C-18B869A7AA96}" srcOrd="11" destOrd="0" presId="urn:microsoft.com/office/officeart/2008/layout/BendingPictureCaption"/>
    <dgm:cxn modelId="{8094A5E2-7898-45B0-81E9-F8E310B98D16}" type="presParOf" srcId="{987857EB-4039-4FDC-9EC7-D4FD5D3B876A}" destId="{6ABBEE93-2BD5-40F5-9825-F2BC5E3C97FA}" srcOrd="12" destOrd="0" presId="urn:microsoft.com/office/officeart/2008/layout/BendingPictureCaption"/>
    <dgm:cxn modelId="{1DC7373C-1CB7-49BB-A08F-18AEF52A1793}" type="presParOf" srcId="{6ABBEE93-2BD5-40F5-9825-F2BC5E3C97FA}" destId="{EC5CDD0C-E877-49F3-BB40-9D87C7A85FE0}" srcOrd="0" destOrd="0" presId="urn:microsoft.com/office/officeart/2008/layout/BendingPictureCaption"/>
    <dgm:cxn modelId="{C18F2A77-2BC7-43BB-9DCD-FF7B0FF8BAA9}" type="presParOf" srcId="{6ABBEE93-2BD5-40F5-9825-F2BC5E3C97FA}" destId="{B52472C8-30C9-4B76-801B-4A13FC0896E0}" srcOrd="1" destOrd="0" presId="urn:microsoft.com/office/officeart/2008/layout/BendingPictureCaption"/>
    <dgm:cxn modelId="{4B41150B-0CD2-4972-A09D-722015C49337}" type="presParOf" srcId="{987857EB-4039-4FDC-9EC7-D4FD5D3B876A}" destId="{D13FE047-6CF8-4E9E-8B13-C0FFF0E49E2A}" srcOrd="13" destOrd="0" presId="urn:microsoft.com/office/officeart/2008/layout/BendingPictureCaption"/>
    <dgm:cxn modelId="{2EC088C4-14AF-44A5-A423-C8B6FC0B82D0}" type="presParOf" srcId="{987857EB-4039-4FDC-9EC7-D4FD5D3B876A}" destId="{F60C6DBE-BCC4-42A4-AE60-1EE66F7C1655}" srcOrd="14" destOrd="0" presId="urn:microsoft.com/office/officeart/2008/layout/BendingPictureCaption"/>
    <dgm:cxn modelId="{902298E6-BDA8-469C-B01B-79DEEF5AB584}" type="presParOf" srcId="{F60C6DBE-BCC4-42A4-AE60-1EE66F7C1655}" destId="{B47C9354-778D-4E32-A47E-29470670912F}" srcOrd="0" destOrd="0" presId="urn:microsoft.com/office/officeart/2008/layout/BendingPictureCaption"/>
    <dgm:cxn modelId="{9753FEDB-14E9-4BE1-8E9F-C4F9A48A30D1}" type="presParOf" srcId="{F60C6DBE-BCC4-42A4-AE60-1EE66F7C1655}" destId="{815E4270-A9D2-48A4-863E-F0CD3A0D4EB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51547" y="473437"/>
          <a:ext cx="3277819" cy="327774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Председник општине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31572" y="953452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21800" y="324100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58606" y="3507652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056112" y="29371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77197" y="3788711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33587" y="842184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01483" y="235354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8281" y="863524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63983" y="1117637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52992" y="853671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52387" y="2787773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28817" y="255017"/>
          <a:ext cx="1405464" cy="169854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Средње школе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Дом здравља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Центар за социјални рад</a:t>
          </a:r>
        </a:p>
      </dsp:txBody>
      <dsp:txXfrm>
        <a:off x="5034642" y="503763"/>
        <a:ext cx="993814" cy="1201051"/>
      </dsp:txXfrm>
    </dsp:sp>
    <dsp:sp modelId="{4ABBCF6F-E7DA-4CE7-A2F5-6DD06BFAA1FA}">
      <dsp:nvSpPr>
        <dsp:cNvPr id="0" name=""/>
        <dsp:cNvSpPr/>
      </dsp:nvSpPr>
      <dsp:spPr>
        <a:xfrm>
          <a:off x="4270896" y="1357970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01842" y="35719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34094" y="319596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2021.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/>
            <a:t>Средства из буџета општине 714.248.738</a:t>
          </a:r>
          <a:endParaRPr lang="en-US" sz="1400" kern="1200" dirty="0"/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32965" y="155067"/>
          <a:ext cx="1518127" cy="1518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/>
            <a:t>Пренета средства из ранијих година 43.750.000</a:t>
          </a:r>
          <a:endParaRPr lang="en-US" sz="1400" kern="1200" dirty="0"/>
        </a:p>
      </dsp:txBody>
      <dsp:txXfrm>
        <a:off x="2855290" y="377392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/>
            <a:t>Укупан буџет општине  757.998.738</a:t>
          </a:r>
          <a:endParaRPr lang="en-US" sz="1300" kern="1200" dirty="0"/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/>
            <a:t>Ова примања се остварују продајом непокретности и покретних ствари у власништву општине.</a:t>
          </a:r>
          <a:endParaRPr lang="en-US" sz="1400" kern="1200" dirty="0"/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49527" y="1191898"/>
          <a:ext cx="2762919" cy="27629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Укупни буџетски приходи и примања  757.998.738 динара</a:t>
          </a:r>
          <a:endParaRPr lang="en-US" sz="2200" kern="1200" dirty="0"/>
        </a:p>
      </dsp:txBody>
      <dsp:txXfrm>
        <a:off x="2354147" y="1596518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640257" y="85242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Приходи од  пореза  391.185.000        динара</a:t>
          </a:r>
          <a:endParaRPr lang="en-US" sz="1200" kern="1200" dirty="0"/>
        </a:p>
      </dsp:txBody>
      <dsp:txXfrm>
        <a:off x="2842567" y="287552"/>
        <a:ext cx="976839" cy="976839"/>
      </dsp:txXfrm>
    </dsp:sp>
    <dsp:sp modelId="{449BFEB2-6844-4A2C-8DC2-780280CBA079}">
      <dsp:nvSpPr>
        <dsp:cNvPr id="0" name=""/>
        <dsp:cNvSpPr/>
      </dsp:nvSpPr>
      <dsp:spPr>
        <a:xfrm>
          <a:off x="4349672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Трансфери 185.913.738</a:t>
          </a:r>
          <a:br>
            <a:rPr lang="sr-Latn-RS" sz="1200" kern="1200" dirty="0"/>
          </a:br>
          <a:r>
            <a:rPr lang="sr-Cyrl-RS" sz="1200" kern="1200" dirty="0"/>
            <a:t>динара</a:t>
          </a:r>
          <a:endParaRPr lang="en-US" sz="1200" kern="1200" dirty="0"/>
        </a:p>
      </dsp:txBody>
      <dsp:txXfrm>
        <a:off x="4551982" y="1529515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3717569" y="3326446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Други приходи 135.150.000динара</a:t>
          </a:r>
          <a:endParaRPr lang="en-US" sz="1200" kern="1200" dirty="0"/>
        </a:p>
      </dsp:txBody>
      <dsp:txXfrm>
        <a:off x="3919879" y="3528756"/>
        <a:ext cx="976839" cy="976839"/>
      </dsp:txXfrm>
    </dsp:sp>
    <dsp:sp modelId="{72DE4213-15E1-4436-8045-C055E8A54EDE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Меморандумске ставке 2.000.000</a:t>
          </a:r>
          <a:endParaRPr lang="en-US" sz="1200" kern="1200" dirty="0"/>
        </a:p>
      </dsp:txBody>
      <dsp:txXfrm>
        <a:off x="1786090" y="3539053"/>
        <a:ext cx="976839" cy="976839"/>
      </dsp:txXfrm>
    </dsp:sp>
    <dsp:sp modelId="{FC69A2CE-A671-47B5-8CD8-544465E52E9C}">
      <dsp:nvSpPr>
        <dsp:cNvPr id="0" name=""/>
        <dsp:cNvSpPr/>
      </dsp:nvSpPr>
      <dsp:spPr>
        <a:xfrm>
          <a:off x="930841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Пренета средства из ранијих година</a:t>
          </a:r>
          <a:r>
            <a:rPr lang="sr-Latn-RS" sz="1200" kern="1200" dirty="0"/>
            <a:t> </a:t>
          </a:r>
          <a:r>
            <a:rPr lang="sr-Cyrl-RS" sz="1200" kern="1200" dirty="0"/>
            <a:t>43.750.000 </a:t>
          </a:r>
          <a:r>
            <a:rPr lang="sr-Latn-RS" sz="1200" kern="1200" dirty="0"/>
            <a:t> </a:t>
          </a:r>
          <a:r>
            <a:rPr lang="sr-Cyrl-RS" sz="1200" kern="1200" dirty="0"/>
            <a:t>динара</a:t>
          </a:r>
          <a:endParaRPr lang="en-US" sz="1200" kern="1200" dirty="0"/>
        </a:p>
      </dsp:txBody>
      <dsp:txXfrm>
        <a:off x="1133151" y="1529515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јавних предузећа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8C8F-937E-4EB9-9E6C-44770F1A6128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4040000"/>
            <a:gd name="adj2" fmla="val 16200000"/>
            <a:gd name="adj3" fmla="val 27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05567-15E8-4CA5-9EFA-B9E7B69524E9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1880000"/>
            <a:gd name="adj2" fmla="val 14040000"/>
            <a:gd name="adj3" fmla="val 27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288675" y="193015"/>
          <a:ext cx="3839925" cy="3839925"/>
        </a:xfrm>
        <a:prstGeom prst="blockArc">
          <a:avLst>
            <a:gd name="adj1" fmla="val 9248568"/>
            <a:gd name="adj2" fmla="val 11512946"/>
            <a:gd name="adj3" fmla="val 27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5634" y="535936"/>
          <a:ext cx="3839925" cy="3839925"/>
        </a:xfrm>
        <a:prstGeom prst="blockArc">
          <a:avLst>
            <a:gd name="adj1" fmla="val 7981662"/>
            <a:gd name="adj2" fmla="val 9913501"/>
            <a:gd name="adj3" fmla="val 275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5400000"/>
            <a:gd name="adj2" fmla="val 7560000"/>
            <a:gd name="adj3" fmla="val 27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00813" y="388595"/>
          <a:ext cx="3839925" cy="3839925"/>
        </a:xfrm>
        <a:prstGeom prst="blockArc">
          <a:avLst>
            <a:gd name="adj1" fmla="val 3145669"/>
            <a:gd name="adj2" fmla="val 5335069"/>
            <a:gd name="adj3" fmla="val 27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48346" y="353196"/>
          <a:ext cx="3839925" cy="3839925"/>
        </a:xfrm>
        <a:prstGeom prst="blockArc">
          <a:avLst>
            <a:gd name="adj1" fmla="val 1147149"/>
            <a:gd name="adj2" fmla="val 3253275"/>
            <a:gd name="adj3" fmla="val 27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20520000"/>
            <a:gd name="adj2" fmla="val 1080000"/>
            <a:gd name="adj3" fmla="val 27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56350" y="389524"/>
          <a:ext cx="3839925" cy="3839925"/>
        </a:xfrm>
        <a:prstGeom prst="blockArc">
          <a:avLst>
            <a:gd name="adj1" fmla="val 18360000"/>
            <a:gd name="adj2" fmla="val 20520000"/>
            <a:gd name="adj3" fmla="val 275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6200000"/>
            <a:gd name="adj2" fmla="val 18360000"/>
            <a:gd name="adj3" fmla="val 27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464464" y="1599003"/>
          <a:ext cx="1384146" cy="1418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/>
            <a:t>Укупни расходи и издаци 757.998.738.00</a:t>
          </a:r>
          <a:endParaRPr lang="en-US" sz="1100" kern="1200" dirty="0"/>
        </a:p>
      </dsp:txBody>
      <dsp:txXfrm>
        <a:off x="3667167" y="1806728"/>
        <a:ext cx="978740" cy="1002984"/>
      </dsp:txXfrm>
    </dsp:sp>
    <dsp:sp modelId="{73F305AC-CFDC-45B1-8AB8-6FABD1C99179}">
      <dsp:nvSpPr>
        <dsp:cNvPr id="0" name=""/>
        <dsp:cNvSpPr/>
      </dsp:nvSpPr>
      <dsp:spPr>
        <a:xfrm>
          <a:off x="3637485" y="-103527"/>
          <a:ext cx="1038104" cy="10365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Коришћење роба и услуга 270.909.000 динара</a:t>
          </a:r>
          <a:endParaRPr lang="en-US" sz="900" kern="1200" dirty="0"/>
        </a:p>
      </dsp:txBody>
      <dsp:txXfrm>
        <a:off x="3789512" y="48269"/>
        <a:ext cx="734050" cy="732938"/>
      </dsp:txXfrm>
    </dsp:sp>
    <dsp:sp modelId="{A14630AA-C1BD-4A7E-B665-0A7C9B6C19C9}">
      <dsp:nvSpPr>
        <dsp:cNvPr id="0" name=""/>
        <dsp:cNvSpPr/>
      </dsp:nvSpPr>
      <dsp:spPr>
        <a:xfrm>
          <a:off x="4784201" y="298367"/>
          <a:ext cx="970594" cy="9559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Дотације и трансфери 135.402.600 динара</a:t>
          </a:r>
          <a:endParaRPr lang="en-US" sz="900" kern="1200" dirty="0"/>
        </a:p>
      </dsp:txBody>
      <dsp:txXfrm>
        <a:off x="4926341" y="438368"/>
        <a:ext cx="686314" cy="675984"/>
      </dsp:txXfrm>
    </dsp:sp>
    <dsp:sp modelId="{E43F7264-94BE-4E7E-8A98-A0D70BB3AF06}">
      <dsp:nvSpPr>
        <dsp:cNvPr id="0" name=""/>
        <dsp:cNvSpPr/>
      </dsp:nvSpPr>
      <dsp:spPr>
        <a:xfrm>
          <a:off x="5512321" y="1284678"/>
          <a:ext cx="890050" cy="8768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Расходи за запослене 168.725.000 динара</a:t>
          </a:r>
          <a:endParaRPr lang="en-US" sz="900" kern="1200" dirty="0"/>
        </a:p>
      </dsp:txBody>
      <dsp:txXfrm>
        <a:off x="5642666" y="1413089"/>
        <a:ext cx="629360" cy="620025"/>
      </dsp:txXfrm>
    </dsp:sp>
    <dsp:sp modelId="{115526CD-270E-4C52-A164-15F2B6F9FE39}">
      <dsp:nvSpPr>
        <dsp:cNvPr id="0" name=""/>
        <dsp:cNvSpPr/>
      </dsp:nvSpPr>
      <dsp:spPr>
        <a:xfrm>
          <a:off x="5513825" y="2465551"/>
          <a:ext cx="887042" cy="8555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Социјална помоћ 51.400.000 динара</a:t>
          </a:r>
          <a:endParaRPr lang="en-US" sz="900" kern="1200" dirty="0"/>
        </a:p>
      </dsp:txBody>
      <dsp:txXfrm>
        <a:off x="5643729" y="2590847"/>
        <a:ext cx="627234" cy="604982"/>
      </dsp:txXfrm>
    </dsp:sp>
    <dsp:sp modelId="{5101AD7C-EA94-402A-A388-0FD916639D60}">
      <dsp:nvSpPr>
        <dsp:cNvPr id="0" name=""/>
        <dsp:cNvSpPr/>
      </dsp:nvSpPr>
      <dsp:spPr>
        <a:xfrm>
          <a:off x="4843631" y="3371771"/>
          <a:ext cx="863430" cy="8750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Субвенције 12.500.000 динара</a:t>
          </a:r>
          <a:endParaRPr lang="en-US" sz="900" kern="1200" dirty="0"/>
        </a:p>
      </dsp:txBody>
      <dsp:txXfrm>
        <a:off x="4970077" y="3499922"/>
        <a:ext cx="610538" cy="618765"/>
      </dsp:txXfrm>
    </dsp:sp>
    <dsp:sp modelId="{D19ADD6D-9F0A-4766-B637-BB2D5495A9BB}">
      <dsp:nvSpPr>
        <dsp:cNvPr id="0" name=""/>
        <dsp:cNvSpPr/>
      </dsp:nvSpPr>
      <dsp:spPr>
        <a:xfrm>
          <a:off x="3738124" y="3773915"/>
          <a:ext cx="836825" cy="8555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Остали расходи 48.582.138 динара</a:t>
          </a:r>
          <a:endParaRPr lang="en-US" sz="900" kern="1200" dirty="0"/>
        </a:p>
      </dsp:txBody>
      <dsp:txXfrm>
        <a:off x="3860674" y="3899211"/>
        <a:ext cx="591725" cy="604982"/>
      </dsp:txXfrm>
    </dsp:sp>
    <dsp:sp modelId="{4F05B281-B6DB-45BB-A427-1BF92AADC139}">
      <dsp:nvSpPr>
        <dsp:cNvPr id="0" name=""/>
        <dsp:cNvSpPr/>
      </dsp:nvSpPr>
      <dsp:spPr>
        <a:xfrm>
          <a:off x="2602633" y="3378537"/>
          <a:ext cx="881885" cy="9230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Средства резерве 8.500.000</a:t>
          </a:r>
          <a:endParaRPr lang="en-US" sz="900" kern="1200" dirty="0"/>
        </a:p>
      </dsp:txBody>
      <dsp:txXfrm>
        <a:off x="2731782" y="3513720"/>
        <a:ext cx="623587" cy="652718"/>
      </dsp:txXfrm>
    </dsp:sp>
    <dsp:sp modelId="{2D6C03BD-4023-431E-84F6-C080A9961C8A}">
      <dsp:nvSpPr>
        <dsp:cNvPr id="0" name=""/>
        <dsp:cNvSpPr/>
      </dsp:nvSpPr>
      <dsp:spPr>
        <a:xfrm>
          <a:off x="2009588" y="2455658"/>
          <a:ext cx="990270" cy="9662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Капитални издаци 41.020.000 динара</a:t>
          </a:r>
          <a:endParaRPr lang="en-US" sz="900" kern="1200" dirty="0"/>
        </a:p>
      </dsp:txBody>
      <dsp:txXfrm>
        <a:off x="2154610" y="2597162"/>
        <a:ext cx="700226" cy="683239"/>
      </dsp:txXfrm>
    </dsp:sp>
    <dsp:sp modelId="{5B1F207F-F729-48B8-92A3-2C6260C74349}">
      <dsp:nvSpPr>
        <dsp:cNvPr id="0" name=""/>
        <dsp:cNvSpPr/>
      </dsp:nvSpPr>
      <dsp:spPr>
        <a:xfrm>
          <a:off x="1827228" y="1185355"/>
          <a:ext cx="1057000" cy="10754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Отплата главнице 19.200.000 динара</a:t>
          </a:r>
          <a:endParaRPr lang="en-US" sz="900" kern="1200" dirty="0"/>
        </a:p>
      </dsp:txBody>
      <dsp:txXfrm>
        <a:off x="1982022" y="1342857"/>
        <a:ext cx="747412" cy="760488"/>
      </dsp:txXfrm>
    </dsp:sp>
    <dsp:sp modelId="{CBE67B27-28BF-42E3-A85E-CE70F82D136D}">
      <dsp:nvSpPr>
        <dsp:cNvPr id="0" name=""/>
        <dsp:cNvSpPr/>
      </dsp:nvSpPr>
      <dsp:spPr>
        <a:xfrm>
          <a:off x="2530625" y="244623"/>
          <a:ext cx="1025901" cy="1063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/>
            <a:t>Отплата камате 1.760.000</a:t>
          </a:r>
          <a:endParaRPr lang="en-US" sz="900" kern="1200" dirty="0"/>
        </a:p>
      </dsp:txBody>
      <dsp:txXfrm>
        <a:off x="2680865" y="400365"/>
        <a:ext cx="725421" cy="751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8E73-7B4B-4C53-9A61-F0DDDFECBE45}">
      <dsp:nvSpPr>
        <dsp:cNvPr id="0" name=""/>
        <dsp:cNvSpPr/>
      </dsp:nvSpPr>
      <dsp:spPr>
        <a:xfrm>
          <a:off x="1363" y="753160"/>
          <a:ext cx="1905553" cy="1408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1C86F-0F88-4CB9-A8EB-E58B22502B38}">
      <dsp:nvSpPr>
        <dsp:cNvPr id="0" name=""/>
        <dsp:cNvSpPr/>
      </dsp:nvSpPr>
      <dsp:spPr>
        <a:xfrm>
          <a:off x="387862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Канализација</a:t>
          </a:r>
          <a:endParaRPr lang="sr-Latn-RS" sz="1200" kern="1200" dirty="0"/>
        </a:p>
      </dsp:txBody>
      <dsp:txXfrm>
        <a:off x="387862" y="2047549"/>
        <a:ext cx="1642019" cy="394604"/>
      </dsp:txXfrm>
    </dsp:sp>
    <dsp:sp modelId="{4282AB6C-7680-4ED7-B4F6-BB0CAC9FE7BA}">
      <dsp:nvSpPr>
        <dsp:cNvPr id="0" name=""/>
        <dsp:cNvSpPr/>
      </dsp:nvSpPr>
      <dsp:spPr>
        <a:xfrm>
          <a:off x="2405373" y="741909"/>
          <a:ext cx="1905553" cy="1408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26C5-3B9D-4E73-8C96-2182D9F9BA1C}">
      <dsp:nvSpPr>
        <dsp:cNvPr id="0" name=""/>
        <dsp:cNvSpPr/>
      </dsp:nvSpPr>
      <dsp:spPr>
        <a:xfrm>
          <a:off x="2686666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Дечија игралишта</a:t>
          </a:r>
          <a:endParaRPr lang="sr-Latn-RS" sz="1200" kern="1200" dirty="0"/>
        </a:p>
      </dsp:txBody>
      <dsp:txXfrm>
        <a:off x="2686666" y="2047549"/>
        <a:ext cx="1642019" cy="394604"/>
      </dsp:txXfrm>
    </dsp:sp>
    <dsp:sp modelId="{5633790D-A9EC-435E-9E1C-6E6286EE7D13}">
      <dsp:nvSpPr>
        <dsp:cNvPr id="0" name=""/>
        <dsp:cNvSpPr/>
      </dsp:nvSpPr>
      <dsp:spPr>
        <a:xfrm>
          <a:off x="4600305" y="894684"/>
          <a:ext cx="1905553" cy="1408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49BE0-BB18-4BAC-8292-F96138CB6111}">
      <dsp:nvSpPr>
        <dsp:cNvPr id="0" name=""/>
        <dsp:cNvSpPr/>
      </dsp:nvSpPr>
      <dsp:spPr>
        <a:xfrm>
          <a:off x="4985470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Пројектна </a:t>
          </a:r>
          <a:r>
            <a:rPr lang="sr-Cyrl-RS" sz="1200" kern="1200" dirty="0" err="1"/>
            <a:t>докуметација</a:t>
          </a:r>
          <a:endParaRPr lang="sr-Latn-RS" sz="1200" kern="1200" dirty="0"/>
        </a:p>
      </dsp:txBody>
      <dsp:txXfrm>
        <a:off x="4985470" y="2047549"/>
        <a:ext cx="1642019" cy="394604"/>
      </dsp:txXfrm>
    </dsp:sp>
    <dsp:sp modelId="{77E2DF0A-31BF-4A67-9007-3C8B6E86D132}">
      <dsp:nvSpPr>
        <dsp:cNvPr id="0" name=""/>
        <dsp:cNvSpPr/>
      </dsp:nvSpPr>
      <dsp:spPr>
        <a:xfrm>
          <a:off x="6899109" y="894684"/>
          <a:ext cx="1905553" cy="1408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EC658-7BF9-429A-B71B-EA5B1ABF6135}">
      <dsp:nvSpPr>
        <dsp:cNvPr id="0" name=""/>
        <dsp:cNvSpPr/>
      </dsp:nvSpPr>
      <dsp:spPr>
        <a:xfrm>
          <a:off x="7284274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Заштита животне средине</a:t>
          </a:r>
          <a:endParaRPr lang="sr-Latn-RS" sz="1200" kern="1200" dirty="0"/>
        </a:p>
      </dsp:txBody>
      <dsp:txXfrm>
        <a:off x="7284274" y="2047549"/>
        <a:ext cx="1642019" cy="394604"/>
      </dsp:txXfrm>
    </dsp:sp>
    <dsp:sp modelId="{8C0C6642-491A-4A73-9EB3-F7E7564C1E38}">
      <dsp:nvSpPr>
        <dsp:cNvPr id="0" name=""/>
        <dsp:cNvSpPr/>
      </dsp:nvSpPr>
      <dsp:spPr>
        <a:xfrm>
          <a:off x="2697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CA832-534B-420C-90AA-27BC45BB786A}">
      <dsp:nvSpPr>
        <dsp:cNvPr id="0" name=""/>
        <dsp:cNvSpPr/>
      </dsp:nvSpPr>
      <dsp:spPr>
        <a:xfrm>
          <a:off x="387862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Кров „Полетарац“ </a:t>
          </a:r>
          <a:r>
            <a:rPr lang="sr-Cyrl-RS" sz="1200" kern="1200" dirty="0" err="1"/>
            <a:t>Владимировац</a:t>
          </a:r>
          <a:endParaRPr lang="sr-Latn-RS" sz="1200" kern="1200" dirty="0"/>
        </a:p>
      </dsp:txBody>
      <dsp:txXfrm>
        <a:off x="387862" y="3797736"/>
        <a:ext cx="1642019" cy="394604"/>
      </dsp:txXfrm>
    </dsp:sp>
    <dsp:sp modelId="{879B64F9-F01A-46C6-BEB0-E110CEE9D336}">
      <dsp:nvSpPr>
        <dsp:cNvPr id="0" name=""/>
        <dsp:cNvSpPr/>
      </dsp:nvSpPr>
      <dsp:spPr>
        <a:xfrm>
          <a:off x="2301501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9744-DF48-4A0E-BB97-E8CFB66F9950}">
      <dsp:nvSpPr>
        <dsp:cNvPr id="0" name=""/>
        <dsp:cNvSpPr/>
      </dsp:nvSpPr>
      <dsp:spPr>
        <a:xfrm>
          <a:off x="2686666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Помоћ породицама са децом</a:t>
          </a:r>
          <a:endParaRPr lang="sr-Latn-RS" sz="1200" kern="1200" dirty="0"/>
        </a:p>
      </dsp:txBody>
      <dsp:txXfrm>
        <a:off x="2686666" y="3797736"/>
        <a:ext cx="1642019" cy="394604"/>
      </dsp:txXfrm>
    </dsp:sp>
    <dsp:sp modelId="{EC5CDD0C-E877-49F3-BB40-9D87C7A85FE0}">
      <dsp:nvSpPr>
        <dsp:cNvPr id="0" name=""/>
        <dsp:cNvSpPr/>
      </dsp:nvSpPr>
      <dsp:spPr>
        <a:xfrm>
          <a:off x="4600305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472C8-30C9-4B76-801B-4A13FC0896E0}">
      <dsp:nvSpPr>
        <dsp:cNvPr id="0" name=""/>
        <dsp:cNvSpPr/>
      </dsp:nvSpPr>
      <dsp:spPr>
        <a:xfrm>
          <a:off x="4985470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Субвенције за пољопривреду</a:t>
          </a:r>
          <a:endParaRPr lang="sr-Latn-RS" sz="1200" kern="1200" dirty="0"/>
        </a:p>
      </dsp:txBody>
      <dsp:txXfrm>
        <a:off x="4985470" y="3797736"/>
        <a:ext cx="1642019" cy="394604"/>
      </dsp:txXfrm>
    </dsp:sp>
    <dsp:sp modelId="{B47C9354-778D-4E32-A47E-29470670912F}">
      <dsp:nvSpPr>
        <dsp:cNvPr id="0" name=""/>
        <dsp:cNvSpPr/>
      </dsp:nvSpPr>
      <dsp:spPr>
        <a:xfrm>
          <a:off x="6899109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4270-A9D2-48A4-863E-F0CD3A0D4EB2}">
      <dsp:nvSpPr>
        <dsp:cNvPr id="0" name=""/>
        <dsp:cNvSpPr/>
      </dsp:nvSpPr>
      <dsp:spPr>
        <a:xfrm>
          <a:off x="7284274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Мере активне политике запошљавања</a:t>
          </a:r>
          <a:endParaRPr lang="sr-Latn-RS" sz="1200" kern="1200" dirty="0"/>
        </a:p>
      </dsp:txBody>
      <dsp:txXfrm>
        <a:off x="7284274" y="3797736"/>
        <a:ext cx="1642019" cy="39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22.12.2022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22.12.2022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5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22.12.2022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22.12.2022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22.12.2022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22.12.2022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22.12.2022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22.12.2022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22.12.2022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22.12.2022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/>
              <a:t>АЛИБУНАР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</a:t>
            </a:r>
            <a:r>
              <a:rPr lang="en-GB" dirty="0"/>
              <a:t>1</a:t>
            </a:r>
            <a:r>
              <a:rPr lang="sr-Cyrl-RS" dirty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A3A7D3-D6B7-4B6B-88CC-DA85CCA7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8" y="136525"/>
            <a:ext cx="2404584" cy="25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4294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2021.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8518132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2021. 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13739"/>
              </p:ext>
            </p:extLst>
          </p:nvPr>
        </p:nvGraphicFramePr>
        <p:xfrm>
          <a:off x="899592" y="1404937"/>
          <a:ext cx="7344815" cy="46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2021.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757.998.738.</a:t>
            </a:r>
            <a:r>
              <a:rPr lang="sr-Latn-RS" b="1" dirty="0"/>
              <a:t> </a:t>
            </a:r>
            <a:r>
              <a:rPr lang="sr-Cyrl-RS" b="1" dirty="0"/>
              <a:t>милиона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326754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2021.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681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2021. 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841880"/>
              </p:ext>
            </p:extLst>
          </p:nvPr>
        </p:nvGraphicFramePr>
        <p:xfrm>
          <a:off x="1043608" y="1557337"/>
          <a:ext cx="7272807" cy="475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78285"/>
              </p:ext>
            </p:extLst>
          </p:nvPr>
        </p:nvGraphicFramePr>
        <p:xfrm>
          <a:off x="91846" y="980729"/>
          <a:ext cx="8152562" cy="5542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2282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2021.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,400,000.00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525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,500,000.00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97,170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224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990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00,000.00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483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757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sr-Cyrl-R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738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72166"/>
              </p:ext>
            </p:extLst>
          </p:nvPr>
        </p:nvGraphicFramePr>
        <p:xfrm>
          <a:off x="1076325" y="1028700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08065"/>
              </p:ext>
            </p:extLst>
          </p:nvPr>
        </p:nvGraphicFramePr>
        <p:xfrm>
          <a:off x="899592" y="1181100"/>
          <a:ext cx="7560840" cy="50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заједницу(у сликама)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0" name="Dijagram 19">
            <a:extLst>
              <a:ext uri="{FF2B5EF4-FFF2-40B4-BE49-F238E27FC236}">
                <a16:creationId xmlns:a16="http://schemas.microsoft.com/office/drawing/2014/main" id="{3B26431F-29DA-47B1-AB70-0498291D3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017026"/>
              </p:ext>
            </p:extLst>
          </p:nvPr>
        </p:nvGraphicFramePr>
        <p:xfrm>
          <a:off x="107504" y="1269324"/>
          <a:ext cx="8928992" cy="508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Slika 11" descr="Slika na kojoj se nalazi tekst, nebo, drvo, otvoreni prostor&#10;&#10;Opis je automatski generisan">
            <a:extLst>
              <a:ext uri="{FF2B5EF4-FFF2-40B4-BE49-F238E27FC236}">
                <a16:creationId xmlns:a16="http://schemas.microsoft.com/office/drawing/2014/main" id="{7F5B5646-5F42-4047-84B6-B711BDA87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2021. годину, исту можете преузети на следећем линку интернет странице општинске управе: </a:t>
            </a:r>
            <a:r>
              <a:rPr lang="sr-Latn-RS" dirty="0"/>
              <a:t>www.alibunar.org.rs</a:t>
            </a:r>
            <a:r>
              <a:rPr lang="sr-Cyrl-RS" dirty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2021. 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2021.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/>
              <a:t>Најважнији </a:t>
            </a:r>
            <a:r>
              <a:rPr lang="sr-Cyrl-RS" dirty="0"/>
              <a:t>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73" y="352603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суграђанке,</a:t>
            </a:r>
            <a:endParaRPr lang="sr-Cyrl-RS" dirty="0"/>
          </a:p>
          <a:p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r>
              <a:rPr lang="sr-Cyrl-RS" dirty="0"/>
              <a:t>	Буџет Општине Алибунар је списак планираних прихода и расхода наше локалне заједнице за одређени временски период, а у конкретном случају односи се на текућу 202</a:t>
            </a:r>
            <a:r>
              <a:rPr lang="en-GB" dirty="0"/>
              <a:t>1</a:t>
            </a:r>
            <a:r>
              <a:rPr lang="sr-Cyrl-RS" dirty="0"/>
              <a:t>. годину. </a:t>
            </a:r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/>
              <a:t>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en-GB" dirty="0"/>
              <a:t>1</a:t>
            </a:r>
            <a:r>
              <a:rPr lang="sr-Cyrl-RS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финансије. У будућности желимо и да унапредимо сарадњу локалне самоуправе и житеља Општине Алибунар у заједничком постављању циљева, дефинисању приоритета и планирању развоја наше општине.</a:t>
            </a:r>
          </a:p>
          <a:p>
            <a:pPr algn="just"/>
            <a:r>
              <a:rPr lang="ru-RU" dirty="0"/>
              <a:t>С’ поштовањем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Зорана  Братић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Општинска библиотека ‘’Вук Караџић’’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центар општине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 ‘’Полетарац’’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700" dirty="0">
                <a:cs typeface="Calibri" panose="020F0502020204030204" pitchFamily="34" charset="0"/>
              </a:rPr>
              <a:t>Општине Алибунар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заједнице(Алибунар, Банатски Карловац, Владимировац, Добрица, Иланџа, Нови Козјак, Николиници, Локве, Јаношик, Селеуш)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Алибунар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9843952"/>
              </p:ext>
            </p:extLst>
          </p:nvPr>
        </p:nvGraphicFramePr>
        <p:xfrm>
          <a:off x="1524000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43808" y="52292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6013140" y="414908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37DC316-6024-4B15-9F87-0EE259460ECA}"/>
              </a:ext>
            </a:extLst>
          </p:cNvPr>
          <p:cNvSpPr/>
          <p:nvPr/>
        </p:nvSpPr>
        <p:spPr>
          <a:xfrm>
            <a:off x="10980712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83040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2021.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 за 2021. 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b="1" dirty="0"/>
              <a:t>714.248.738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b="1" dirty="0"/>
              <a:t>43.750.000</a:t>
            </a:r>
            <a:r>
              <a:rPr lang="sr-Cyrl-RS" sz="1700" dirty="0"/>
              <a:t> динара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517434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chemeClr val="accent6">
                    <a:lumMod val="75000"/>
                  </a:schemeClr>
                </a:solidFill>
              </a:rPr>
              <a:t>757.998.738</a:t>
            </a:r>
            <a:r>
              <a:rPr lang="sr-Cyrl-RS" sz="3600" b="1" dirty="0">
                <a:solidFill>
                  <a:schemeClr val="accent6">
                    <a:lumMod val="75000"/>
                  </a:schemeClr>
                </a:solidFill>
              </a:rPr>
              <a:t> динара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4907CE7-8EA5-462F-9EAF-7B27793C7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7" y="1287594"/>
            <a:ext cx="2630051" cy="1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8649A-4D15-4AF6-983D-B3C07ADB54D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934e4f6f-c740-4e49-838d-10594e3f873c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1798</Words>
  <Application>Microsoft Office PowerPoint</Application>
  <PresentationFormat>On-screen Show (4:3)</PresentationFormat>
  <Paragraphs>250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Custom Design</vt:lpstr>
      <vt:lpstr>ОПШТИНА АЛИБУНАР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</vt:lpstr>
      <vt:lpstr>Структура планираних прихода и примања за 2021. годину</vt:lpstr>
      <vt:lpstr>На шта се троше јавна средства?</vt:lpstr>
      <vt:lpstr>PowerPoint Presentation</vt:lpstr>
      <vt:lpstr>Структура планираних расхода и издатака буџета за 2021. годину</vt:lpstr>
      <vt:lpstr>Структура планираних расхода и издатака буџета за 2021. годину</vt:lpstr>
      <vt:lpstr>Расходи буџета по програмима</vt:lpstr>
      <vt:lpstr>Структура расхода по буџетским програмима</vt:lpstr>
      <vt:lpstr>Најважнији пројекти од интереса за локалну заједницу(у сликама)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Darian Tapalaga</cp:lastModifiedBy>
  <cp:revision>381</cp:revision>
  <cp:lastPrinted>2021-06-25T08:13:02Z</cp:lastPrinted>
  <dcterms:created xsi:type="dcterms:W3CDTF">2006-08-16T00:00:00Z</dcterms:created>
  <dcterms:modified xsi:type="dcterms:W3CDTF">2022-12-22T09:17:27Z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