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4"/>
  </p:sldMasterIdLst>
  <p:notesMasterIdLst>
    <p:notesMasterId r:id="rId25"/>
  </p:notesMasterIdLst>
  <p:handoutMasterIdLst>
    <p:handoutMasterId r:id="rId26"/>
  </p:handoutMasterIdLst>
  <p:sldIdLst>
    <p:sldId id="256" r:id="rId5"/>
    <p:sldId id="257" r:id="rId6"/>
    <p:sldId id="258" r:id="rId7"/>
    <p:sldId id="259" r:id="rId8"/>
    <p:sldId id="275" r:id="rId9"/>
    <p:sldId id="262" r:id="rId10"/>
    <p:sldId id="282" r:id="rId11"/>
    <p:sldId id="261" r:id="rId12"/>
    <p:sldId id="263" r:id="rId13"/>
    <p:sldId id="283" r:id="rId14"/>
    <p:sldId id="264" r:id="rId15"/>
    <p:sldId id="277" r:id="rId16"/>
    <p:sldId id="266" r:id="rId17"/>
    <p:sldId id="284" r:id="rId18"/>
    <p:sldId id="268" r:id="rId19"/>
    <p:sldId id="276" r:id="rId20"/>
    <p:sldId id="271" r:id="rId21"/>
    <p:sldId id="272" r:id="rId22"/>
    <p:sldId id="281" r:id="rId23"/>
    <p:sldId id="278" r:id="rId24"/>
  </p:sldIdLst>
  <p:sldSz cx="9144000" cy="6858000" type="screen4x3"/>
  <p:notesSz cx="6858000" cy="99472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orisnik" initials="K" lastIdx="2" clrIdx="0"/>
  <p:cmAuthor id="1" name="Mirjana Knezevic" initials="MK" lastIdx="1" clrIdx="1">
    <p:extLst>
      <p:ext uri="{19B8F6BF-5375-455C-9EA6-DF929625EA0E}">
        <p15:presenceInfo xmlns:p15="http://schemas.microsoft.com/office/powerpoint/2012/main" userId="S-1-5-21-3213289721-1927786710-1971543238-2777" providerId="AD"/>
      </p:ext>
    </p:extLst>
  </p:cmAuthor>
  <p:cmAuthor id="2" name="Milena Radomirovic" initials="MR" lastIdx="23" clrIdx="2">
    <p:extLst>
      <p:ext uri="{19B8F6BF-5375-455C-9EA6-DF929625EA0E}">
        <p15:presenceInfo xmlns:p15="http://schemas.microsoft.com/office/powerpoint/2012/main" userId="S-1-5-21-3213289721-1927786710-1971543238-275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7" autoAdjust="0"/>
    <p:restoredTop sz="89250" autoAdjust="0"/>
  </p:normalViewPr>
  <p:slideViewPr>
    <p:cSldViewPr>
      <p:cViewPr varScale="1">
        <p:scale>
          <a:sx n="73" d="100"/>
          <a:sy n="73" d="100"/>
        </p:scale>
        <p:origin x="1627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063311188916246"/>
          <c:y val="0.14817590572262801"/>
          <c:w val="0.69236239388636667"/>
          <c:h val="0.81609798775153108"/>
        </c:manualLayout>
      </c:layout>
      <c:doughnutChart>
        <c:varyColors val="1"/>
        <c:ser>
          <c:idx val="0"/>
          <c:order val="0"/>
          <c:cat>
            <c:strRef>
              <c:f>'2023'!$C$6:$C$11</c:f>
              <c:strCache>
                <c:ptCount val="5"/>
                <c:pt idx="0">
                  <c:v>Порески приходи</c:v>
                </c:pt>
                <c:pt idx="1">
                  <c:v>трансфери</c:v>
                </c:pt>
                <c:pt idx="2">
                  <c:v>други приходи</c:v>
                </c:pt>
                <c:pt idx="3">
                  <c:v>меморандумске ставке</c:v>
                </c:pt>
                <c:pt idx="4">
                  <c:v>пренета средства ихз претходне године</c:v>
                </c:pt>
              </c:strCache>
            </c:strRef>
          </c:cat>
          <c:val>
            <c:numRef>
              <c:f>'2023'!$D$6:$D$11</c:f>
            </c:numRef>
          </c:val>
          <c:extLst>
            <c:ext xmlns:c16="http://schemas.microsoft.com/office/drawing/2014/chart" uri="{C3380CC4-5D6E-409C-BE32-E72D297353CC}">
              <c16:uniqueId val="{00000000-0688-43C5-991E-1F15E2606793}"/>
            </c:ext>
          </c:extLst>
        </c:ser>
        <c:ser>
          <c:idx val="1"/>
          <c:order val="1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0688-43C5-991E-1F15E260679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0688-43C5-991E-1F15E260679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0688-43C5-991E-1F15E260679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0688-43C5-991E-1F15E260679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0688-43C5-991E-1F15E2606793}"/>
              </c:ext>
            </c:extLst>
          </c:dPt>
          <c:cat>
            <c:strRef>
              <c:f>'2023'!$C$6:$C$11</c:f>
              <c:strCache>
                <c:ptCount val="5"/>
                <c:pt idx="0">
                  <c:v>Порески приходи</c:v>
                </c:pt>
                <c:pt idx="1">
                  <c:v>трансфери</c:v>
                </c:pt>
                <c:pt idx="2">
                  <c:v>други приходи</c:v>
                </c:pt>
                <c:pt idx="3">
                  <c:v>меморандумске ставке</c:v>
                </c:pt>
                <c:pt idx="4">
                  <c:v>пренета средства ихз претходне године</c:v>
                </c:pt>
              </c:strCache>
            </c:strRef>
          </c:cat>
          <c:val>
            <c:numRef>
              <c:f>'2023'!$E$6:$E$11</c:f>
              <c:numCache>
                <c:formatCode>#,##0.00</c:formatCode>
                <c:ptCount val="5"/>
                <c:pt idx="0">
                  <c:v>505970000</c:v>
                </c:pt>
                <c:pt idx="1">
                  <c:v>185913738</c:v>
                </c:pt>
                <c:pt idx="2">
                  <c:v>180755000</c:v>
                </c:pt>
                <c:pt idx="3">
                  <c:v>1112262</c:v>
                </c:pt>
                <c:pt idx="4">
                  <c:v>86036000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0688-43C5-991E-1F15E2606793}"/>
            </c:ext>
          </c:extLst>
        </c:ser>
        <c:ser>
          <c:idx val="2"/>
          <c:order val="2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0688-43C5-991E-1F15E260679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0688-43C5-991E-1F15E260679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0688-43C5-991E-1F15E260679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0688-43C5-991E-1F15E260679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0688-43C5-991E-1F15E2606793}"/>
              </c:ext>
            </c:extLst>
          </c:dPt>
          <c:dLbls>
            <c:dLbl>
              <c:idx val="0"/>
              <c:layout>
                <c:manualLayout>
                  <c:x val="0.1044860687626359"/>
                  <c:y val="-3.4722231715395811E-2"/>
                </c:manualLayout>
              </c:layout>
              <c:spPr>
                <a:solidFill>
                  <a:sysClr val="window" lastClr="FFFFFF"/>
                </a:solidFill>
                <a:ln w="9525" cap="flat" cmpd="sng" algn="ctr">
                  <a:solidFill>
                    <a:sysClr val="windowText" lastClr="000000">
                      <a:lumMod val="25000"/>
                      <a:lumOff val="75000"/>
                    </a:sysClr>
                  </a:solidFill>
                  <a:prstDash val="solid"/>
                  <a:round/>
                  <a:headEnd type="none" w="med" len="med"/>
                  <a:tailEnd type="none" w="med" len="med"/>
                  <a:extLst>
                    <a:ext uri="{C807C97D-BFC1-408E-A445-0C87EB9F89A2}">
                      <ask:lineSketchStyleProps xmlns:ask="http://schemas.microsoft.com/office/drawing/2018/sketchyshapes" sd="0"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/>
                        </a:custGeom>
                        <ask:type/>
                      </ask:lineSketchStyleProps>
                    </a:ext>
                  </a:extLst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78083"/>
                        <a:gd name="adj2" fmla="val -14873"/>
                      </a:avLst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D-0688-43C5-991E-1F15E2606793}"/>
                </c:ext>
              </c:extLst>
            </c:dLbl>
            <c:dLbl>
              <c:idx val="1"/>
              <c:layout>
                <c:manualLayout>
                  <c:x val="-0.10221463248518742"/>
                  <c:y val="-1.3888892686158325E-2"/>
                </c:manualLayout>
              </c:layout>
              <c:spPr>
                <a:solidFill>
                  <a:sysClr val="window" lastClr="FFFFFF"/>
                </a:solidFill>
                <a:ln w="9525" cap="flat" cmpd="sng" algn="ctr">
                  <a:solidFill>
                    <a:sysClr val="windowText" lastClr="000000">
                      <a:lumMod val="25000"/>
                      <a:lumOff val="75000"/>
                    </a:sysClr>
                  </a:solidFill>
                  <a:prstDash val="solid"/>
                  <a:round/>
                  <a:headEnd type="none" w="med" len="med"/>
                  <a:tailEnd type="none" w="med" len="med"/>
                  <a:extLst>
                    <a:ext uri="{C807C97D-BFC1-408E-A445-0C87EB9F89A2}">
                      <ask:lineSketchStyleProps xmlns:ask="http://schemas.microsoft.com/office/drawing/2018/sketchyshapes" sd="0"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/>
                        </a:custGeom>
                        <ask:type/>
                      </ask:lineSketchStyleProps>
                    </a:ext>
                  </a:extLst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93577"/>
                        <a:gd name="adj2" fmla="val -38670"/>
                      </a:avLst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F-0688-43C5-991E-1F15E2606793}"/>
                </c:ext>
              </c:extLst>
            </c:dLbl>
            <c:dLbl>
              <c:idx val="2"/>
              <c:layout>
                <c:manualLayout>
                  <c:x val="-0.12265755898222487"/>
                  <c:y val="-1.0416669514618743E-2"/>
                </c:manualLayout>
              </c:layout>
              <c:spPr>
                <a:solidFill>
                  <a:sysClr val="window" lastClr="FFFFFF"/>
                </a:solidFill>
                <a:ln w="9525" cap="flat" cmpd="sng" algn="ctr">
                  <a:solidFill>
                    <a:sysClr val="windowText" lastClr="000000">
                      <a:lumMod val="25000"/>
                      <a:lumOff val="75000"/>
                    </a:sysClr>
                  </a:solidFill>
                  <a:prstDash val="solid"/>
                  <a:round/>
                  <a:headEnd type="none" w="med" len="med"/>
                  <a:tailEnd type="none" w="med" len="med"/>
                  <a:extLst>
                    <a:ext uri="{C807C97D-BFC1-408E-A445-0C87EB9F89A2}">
                      <ask:lineSketchStyleProps xmlns:ask="http://schemas.microsoft.com/office/drawing/2018/sketchyshapes" sd="0"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/>
                        </a:custGeom>
                        <ask:type/>
                      </ask:lineSketchStyleProps>
                    </a:ext>
                  </a:extLst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84167"/>
                        <a:gd name="adj2" fmla="val 101135"/>
                      </a:avLst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11-0688-43C5-991E-1F15E2606793}"/>
                </c:ext>
              </c:extLst>
            </c:dLbl>
            <c:dLbl>
              <c:idx val="3"/>
              <c:layout>
                <c:manualLayout>
                  <c:x val="-0.13855761292436511"/>
                  <c:y val="-0.10416669514618743"/>
                </c:manualLayout>
              </c:layout>
              <c:spPr>
                <a:solidFill>
                  <a:sysClr val="window" lastClr="FFFFFF"/>
                </a:solidFill>
                <a:ln w="9525" cap="flat" cmpd="sng" algn="ctr">
                  <a:solidFill>
                    <a:sysClr val="windowText" lastClr="000000">
                      <a:lumMod val="25000"/>
                      <a:lumOff val="75000"/>
                    </a:sysClr>
                  </a:solidFill>
                  <a:prstDash val="solid"/>
                  <a:round/>
                  <a:headEnd type="none" w="med" len="med"/>
                  <a:tailEnd type="none" w="med" len="med"/>
                  <a:extLst>
                    <a:ext uri="{C807C97D-BFC1-408E-A445-0C87EB9F89A2}">
                      <ask:lineSketchStyleProps xmlns:ask="http://schemas.microsoft.com/office/drawing/2018/sketchyshapes" sd="0"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/>
                        </a:custGeom>
                        <ask:type/>
                      </ask:lineSketchStyleProps>
                    </a:ext>
                  </a:extLst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83018"/>
                        <a:gd name="adj2" fmla="val 78499"/>
                      </a:avLst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13-0688-43C5-991E-1F15E2606793}"/>
                </c:ext>
              </c:extLst>
            </c:dLbl>
            <c:dLbl>
              <c:idx val="4"/>
              <c:layout>
                <c:manualLayout>
                  <c:x val="0.1612719756988511"/>
                  <c:y val="-7.9861132945410376E-2"/>
                </c:manualLayout>
              </c:layout>
              <c:spPr>
                <a:solidFill>
                  <a:sysClr val="window" lastClr="FFFFFF"/>
                </a:solidFill>
                <a:ln w="9525" cap="flat" cmpd="sng" algn="ctr">
                  <a:solidFill>
                    <a:sysClr val="windowText" lastClr="000000">
                      <a:lumMod val="25000"/>
                      <a:lumOff val="75000"/>
                    </a:sysClr>
                  </a:solidFill>
                  <a:prstDash val="solid"/>
                  <a:round/>
                  <a:headEnd type="none" w="med" len="med"/>
                  <a:tailEnd type="none" w="med" len="med"/>
                  <a:extLst>
                    <a:ext uri="{C807C97D-BFC1-408E-A445-0C87EB9F89A2}">
                      <ask:lineSketchStyleProps xmlns:ask="http://schemas.microsoft.com/office/drawing/2018/sketchyshapes" sd="0"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/>
                        </a:custGeom>
                        <ask:type/>
                      </ask:lineSketchStyleProps>
                    </a:ext>
                  </a:extLst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84817"/>
                        <a:gd name="adj2" fmla="val 66104"/>
                      </a:avLst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15-0688-43C5-991E-1F15E2606793}"/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'2023'!$C$6:$C$11</c:f>
              <c:strCache>
                <c:ptCount val="5"/>
                <c:pt idx="0">
                  <c:v>Порески приходи</c:v>
                </c:pt>
                <c:pt idx="1">
                  <c:v>трансфери</c:v>
                </c:pt>
                <c:pt idx="2">
                  <c:v>други приходи</c:v>
                </c:pt>
                <c:pt idx="3">
                  <c:v>меморандумске ставке</c:v>
                </c:pt>
                <c:pt idx="4">
                  <c:v>пренета средства ихз претходне године</c:v>
                </c:pt>
              </c:strCache>
            </c:strRef>
          </c:cat>
          <c:val>
            <c:numRef>
              <c:f>'2023'!$F$6:$F$11</c:f>
              <c:numCache>
                <c:formatCode>#,##0.00</c:formatCode>
                <c:ptCount val="5"/>
                <c:pt idx="0">
                  <c:v>52.716904896607261</c:v>
                </c:pt>
                <c:pt idx="1">
                  <c:v>19.370312163011167</c:v>
                </c:pt>
                <c:pt idx="2">
                  <c:v>18.832824366239592</c:v>
                </c:pt>
                <c:pt idx="3">
                  <c:v>0.11588633728108423</c:v>
                </c:pt>
                <c:pt idx="4">
                  <c:v>8.9640722368608863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0688-43C5-991E-1F15E26067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r-Cyrl-RS" b="1"/>
              <a:t>Структура расхода и издатака</a:t>
            </a:r>
            <a:endParaRPr lang="en-US" b="1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3712750081894612"/>
          <c:y val="0.31178409757603831"/>
          <c:w val="0.53601721202415198"/>
          <c:h val="0.47396905974988424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normalizeH="0" baseline="0">
                <a:solidFill>
                  <a:schemeClr val="dk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sr-Cyrl-RS"/>
              <a:t>Структура расхода и издатака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normalizeH="0" baseline="0">
              <a:solidFill>
                <a:schemeClr val="dk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  <c:perspective val="5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3603076553095554E-2"/>
          <c:y val="0.19146790415178658"/>
          <c:w val="0.83279384689380886"/>
          <c:h val="0.76436692808898432"/>
        </c:manualLayout>
      </c:layout>
      <c:pie3DChart>
        <c:varyColors val="1"/>
        <c:ser>
          <c:idx val="0"/>
          <c:order val="0"/>
          <c:dPt>
            <c:idx val="0"/>
            <c:bubble3D val="0"/>
            <c:explosion val="12"/>
            <c:spPr>
              <a:gradFill>
                <a:gsLst>
                  <a:gs pos="100000">
                    <a:schemeClr val="accent1">
                      <a:lumMod val="60000"/>
                      <a:lumOff val="40000"/>
                    </a:schemeClr>
                  </a:gs>
                  <a:gs pos="0">
                    <a:schemeClr val="accent1"/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4ADC-413C-A621-ADBE231A28DC}"/>
              </c:ext>
            </c:extLst>
          </c:dPt>
          <c:dPt>
            <c:idx val="1"/>
            <c:bubble3D val="0"/>
            <c:explosion val="17"/>
            <c:spPr>
              <a:gradFill>
                <a:gsLst>
                  <a:gs pos="100000">
                    <a:schemeClr val="accent2">
                      <a:lumMod val="60000"/>
                      <a:lumOff val="40000"/>
                    </a:schemeClr>
                  </a:gs>
                  <a:gs pos="0">
                    <a:schemeClr val="accent2"/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4ADC-413C-A621-ADBE231A28DC}"/>
              </c:ext>
            </c:extLst>
          </c:dPt>
          <c:dPt>
            <c:idx val="2"/>
            <c:bubble3D val="0"/>
            <c:explosion val="16"/>
            <c:spPr>
              <a:gradFill>
                <a:gsLst>
                  <a:gs pos="100000">
                    <a:schemeClr val="accent3">
                      <a:lumMod val="60000"/>
                      <a:lumOff val="40000"/>
                    </a:schemeClr>
                  </a:gs>
                  <a:gs pos="0">
                    <a:schemeClr val="accent3"/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4ADC-413C-A621-ADBE231A28DC}"/>
              </c:ext>
            </c:extLst>
          </c:dPt>
          <c:dPt>
            <c:idx val="3"/>
            <c:bubble3D val="0"/>
            <c:explosion val="23"/>
            <c:spPr>
              <a:gradFill>
                <a:gsLst>
                  <a:gs pos="100000">
                    <a:schemeClr val="accent4">
                      <a:lumMod val="60000"/>
                      <a:lumOff val="40000"/>
                    </a:schemeClr>
                  </a:gs>
                  <a:gs pos="0">
                    <a:schemeClr val="accent4"/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4ADC-413C-A621-ADBE231A28DC}"/>
              </c:ext>
            </c:extLst>
          </c:dPt>
          <c:dPt>
            <c:idx val="4"/>
            <c:bubble3D val="0"/>
            <c:explosion val="10"/>
            <c:spPr>
              <a:gradFill>
                <a:gsLst>
                  <a:gs pos="100000">
                    <a:schemeClr val="accent5">
                      <a:lumMod val="60000"/>
                      <a:lumOff val="40000"/>
                    </a:schemeClr>
                  </a:gs>
                  <a:gs pos="0">
                    <a:schemeClr val="accent5"/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4ADC-413C-A621-ADBE231A28DC}"/>
              </c:ext>
            </c:extLst>
          </c:dPt>
          <c:dPt>
            <c:idx val="5"/>
            <c:bubble3D val="0"/>
            <c:explosion val="12"/>
            <c:spPr>
              <a:gradFill>
                <a:gsLst>
                  <a:gs pos="100000">
                    <a:schemeClr val="accent6">
                      <a:lumMod val="60000"/>
                      <a:lumOff val="40000"/>
                    </a:schemeClr>
                  </a:gs>
                  <a:gs pos="0">
                    <a:schemeClr val="accent6"/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4ADC-413C-A621-ADBE231A28DC}"/>
              </c:ext>
            </c:extLst>
          </c:dPt>
          <c:dPt>
            <c:idx val="6"/>
            <c:bubble3D val="0"/>
            <c:explosion val="17"/>
            <c:spPr>
              <a:gradFill>
                <a:gsLst>
                  <a:gs pos="100000">
                    <a:schemeClr val="accent1">
                      <a:lumMod val="60000"/>
                      <a:lumMod val="60000"/>
                      <a:lumOff val="40000"/>
                    </a:schemeClr>
                  </a:gs>
                  <a:gs pos="0">
                    <a:schemeClr val="accent1">
                      <a:lumMod val="60000"/>
                    </a:schemeClr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4ADC-413C-A621-ADBE231A28DC}"/>
              </c:ext>
            </c:extLst>
          </c:dPt>
          <c:dPt>
            <c:idx val="7"/>
            <c:bubble3D val="0"/>
            <c:explosion val="33"/>
            <c:spPr>
              <a:gradFill>
                <a:gsLst>
                  <a:gs pos="100000">
                    <a:schemeClr val="accent2">
                      <a:lumMod val="60000"/>
                      <a:lumMod val="60000"/>
                      <a:lumOff val="40000"/>
                    </a:schemeClr>
                  </a:gs>
                  <a:gs pos="0">
                    <a:schemeClr val="accent2">
                      <a:lumMod val="60000"/>
                    </a:schemeClr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4ADC-413C-A621-ADBE231A28DC}"/>
              </c:ext>
            </c:extLst>
          </c:dPt>
          <c:dPt>
            <c:idx val="8"/>
            <c:bubble3D val="0"/>
            <c:spPr>
              <a:gradFill>
                <a:gsLst>
                  <a:gs pos="100000">
                    <a:schemeClr val="accent3">
                      <a:lumMod val="60000"/>
                      <a:lumMod val="60000"/>
                      <a:lumOff val="40000"/>
                    </a:schemeClr>
                  </a:gs>
                  <a:gs pos="0">
                    <a:schemeClr val="accent3">
                      <a:lumMod val="60000"/>
                    </a:schemeClr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4ADC-413C-A621-ADBE231A28DC}"/>
              </c:ext>
            </c:extLst>
          </c:dPt>
          <c:dPt>
            <c:idx val="9"/>
            <c:bubble3D val="0"/>
            <c:explosion val="17"/>
            <c:spPr>
              <a:gradFill>
                <a:gsLst>
                  <a:gs pos="100000">
                    <a:schemeClr val="accent4">
                      <a:lumMod val="60000"/>
                      <a:lumMod val="60000"/>
                      <a:lumOff val="40000"/>
                    </a:schemeClr>
                  </a:gs>
                  <a:gs pos="0">
                    <a:schemeClr val="accent4">
                      <a:lumMod val="60000"/>
                    </a:schemeClr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4ADC-413C-A621-ADBE231A28DC}"/>
              </c:ext>
            </c:extLst>
          </c:dPt>
          <c:dLbls>
            <c:dLbl>
              <c:idx val="2"/>
              <c:layout>
                <c:manualLayout>
                  <c:x val="5.1798553326376506E-2"/>
                  <c:y val="1.413427824013008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ADC-413C-A621-ADBE231A28DC}"/>
                </c:ext>
              </c:extLst>
            </c:dLbl>
            <c:dLbl>
              <c:idx val="3"/>
              <c:layout>
                <c:manualLayout>
                  <c:x val="-4.9880088388362595E-2"/>
                  <c:y val="-2.826855648026060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ADC-413C-A621-ADBE231A28DC}"/>
                </c:ext>
              </c:extLst>
            </c:dLbl>
            <c:dLbl>
              <c:idx val="6"/>
              <c:layout>
                <c:manualLayout>
                  <c:x val="-7.6738597520557811E-2"/>
                  <c:y val="-4.240283472039081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4ADC-413C-A621-ADBE231A28DC}"/>
                </c:ext>
              </c:extLst>
            </c:dLbl>
            <c:dLbl>
              <c:idx val="7"/>
              <c:layout>
                <c:manualLayout>
                  <c:x val="-5.1798553326376541E-2"/>
                  <c:y val="-8.009424336073812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4ADC-413C-A621-ADBE231A28DC}"/>
                </c:ext>
              </c:extLst>
            </c:dLbl>
            <c:dLbl>
              <c:idx val="8"/>
              <c:layout>
                <c:manualLayout>
                  <c:x val="-1.5347719504111557E-2"/>
                  <c:y val="-8.951709552082497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4ADC-413C-A621-ADBE231A28DC}"/>
                </c:ext>
              </c:extLst>
            </c:dLbl>
            <c:dLbl>
              <c:idx val="9"/>
              <c:layout>
                <c:manualLayout>
                  <c:x val="0.12278175603289246"/>
                  <c:y val="-3.533569560032566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4ADC-413C-A621-ADBE231A28DC}"/>
                </c:ext>
              </c:extLst>
            </c:dLbl>
            <c:spPr>
              <a:solidFill>
                <a:sysClr val="window" lastClr="FFFFFF">
                  <a:alpha val="75000"/>
                </a:sysClr>
              </a:solidFill>
              <a:ln w="9525"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'2023-РАСХОД НАМЕНЕ'!$C$6:$C$15</c:f>
              <c:strCache>
                <c:ptCount val="10"/>
                <c:pt idx="0">
                  <c:v>расходи за запослене</c:v>
                </c:pt>
                <c:pt idx="1">
                  <c:v>коришћење услуга и роба</c:v>
                </c:pt>
                <c:pt idx="2">
                  <c:v>отплате камата</c:v>
                </c:pt>
                <c:pt idx="3">
                  <c:v>субвенције</c:v>
                </c:pt>
                <c:pt idx="4">
                  <c:v>дотације и трансфери</c:v>
                </c:pt>
                <c:pt idx="5">
                  <c:v>социјална помоћ</c:v>
                </c:pt>
                <c:pt idx="6">
                  <c:v>остали расходи</c:v>
                </c:pt>
                <c:pt idx="7">
                  <c:v>капитални издаци</c:v>
                </c:pt>
                <c:pt idx="8">
                  <c:v>отплате главнице</c:v>
                </c:pt>
                <c:pt idx="9">
                  <c:v>средства резерве </c:v>
                </c:pt>
              </c:strCache>
            </c:strRef>
          </c:cat>
          <c:val>
            <c:numRef>
              <c:f>'2023-РАСХОД НАМЕНЕ'!$D$6:$D$15</c:f>
              <c:numCache>
                <c:formatCode>#,##0.00</c:formatCode>
                <c:ptCount val="10"/>
                <c:pt idx="0">
                  <c:v>197371000</c:v>
                </c:pt>
                <c:pt idx="1">
                  <c:v>337590000</c:v>
                </c:pt>
                <c:pt idx="2">
                  <c:v>670000</c:v>
                </c:pt>
                <c:pt idx="3">
                  <c:v>21700000</c:v>
                </c:pt>
                <c:pt idx="4">
                  <c:v>184120000</c:v>
                </c:pt>
                <c:pt idx="5">
                  <c:v>67641000</c:v>
                </c:pt>
                <c:pt idx="6">
                  <c:v>56210000</c:v>
                </c:pt>
                <c:pt idx="7">
                  <c:v>78485000</c:v>
                </c:pt>
                <c:pt idx="8">
                  <c:v>0</c:v>
                </c:pt>
                <c:pt idx="9">
                  <c:v>16000000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4ADC-413C-A621-ADBE231A28DC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pattFill prst="dkDnDiag">
      <a:fgClr>
        <a:schemeClr val="lt1"/>
      </a:fgClr>
      <a:bgClr>
        <a:schemeClr val="dk1">
          <a:lumMod val="10000"/>
          <a:lumOff val="90000"/>
        </a:schemeClr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31607629427792927"/>
          <c:y val="0.37589947089947101"/>
          <c:w val="0.40236148955495016"/>
          <c:h val="0.36484126984126991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31607629427792944"/>
          <c:y val="0.37589947089947123"/>
          <c:w val="0.40236148955495038"/>
          <c:h val="0.36484126984127002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8102753113307652E-2"/>
          <c:y val="0.13674050089533199"/>
          <c:w val="0.84379449377338467"/>
          <c:h val="0.77746396186458"/>
        </c:manualLayout>
      </c:layout>
      <c:pie3DChart>
        <c:varyColors val="1"/>
        <c:ser>
          <c:idx val="0"/>
          <c:order val="0"/>
          <c:dPt>
            <c:idx val="0"/>
            <c:bubble3D val="0"/>
            <c:explosion val="47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99BB-4463-A805-A745843615C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99BB-4463-A805-A745843615CC}"/>
              </c:ext>
            </c:extLst>
          </c:dPt>
          <c:dPt>
            <c:idx val="2"/>
            <c:bubble3D val="0"/>
            <c:explosion val="1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99BB-4463-A805-A745843615C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7-99BB-4463-A805-A745843615CC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9-99BB-4463-A805-A745843615CC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B-99BB-4463-A805-A745843615CC}"/>
              </c:ext>
            </c:extLst>
          </c:dPt>
          <c:dPt>
            <c:idx val="6"/>
            <c:bubble3D val="0"/>
            <c:explosion val="19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D-99BB-4463-A805-A745843615CC}"/>
              </c:ext>
            </c:extLst>
          </c:dPt>
          <c:dPt>
            <c:idx val="7"/>
            <c:bubble3D val="0"/>
            <c:explosion val="14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F-99BB-4463-A805-A745843615CC}"/>
              </c:ext>
            </c:extLst>
          </c:dPt>
          <c:dPt>
            <c:idx val="8"/>
            <c:bubble3D val="0"/>
            <c:explosion val="17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1-99BB-4463-A805-A745843615CC}"/>
              </c:ext>
            </c:extLst>
          </c:dPt>
          <c:dPt>
            <c:idx val="9"/>
            <c:bubble3D val="0"/>
            <c:explosion val="21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3-99BB-4463-A805-A745843615CC}"/>
              </c:ext>
            </c:extLst>
          </c:dPt>
          <c:dPt>
            <c:idx val="10"/>
            <c:bubble3D val="0"/>
            <c:explosion val="16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5-99BB-4463-A805-A745843615CC}"/>
              </c:ext>
            </c:extLst>
          </c:dPt>
          <c:dPt>
            <c:idx val="11"/>
            <c:bubble3D val="0"/>
            <c:explosion val="14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7-99BB-4463-A805-A745843615CC}"/>
              </c:ext>
            </c:extLst>
          </c:dPt>
          <c:dPt>
            <c:idx val="12"/>
            <c:bubble3D val="0"/>
            <c:explosion val="13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9-99BB-4463-A805-A745843615CC}"/>
              </c:ext>
            </c:extLst>
          </c:dPt>
          <c:dPt>
            <c:idx val="13"/>
            <c:bubble3D val="0"/>
            <c:explosion val="12"/>
            <c:spPr>
              <a:solidFill>
                <a:schemeClr val="accent2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B-99BB-4463-A805-A745843615CC}"/>
              </c:ext>
            </c:extLst>
          </c:dPt>
          <c:dPt>
            <c:idx val="14"/>
            <c:bubble3D val="0"/>
            <c:explosion val="18"/>
            <c:spPr>
              <a:solidFill>
                <a:schemeClr val="accent3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D-99BB-4463-A805-A745843615CC}"/>
              </c:ext>
            </c:extLst>
          </c:dPt>
          <c:dPt>
            <c:idx val="15"/>
            <c:bubble3D val="0"/>
            <c:explosion val="14"/>
            <c:spPr>
              <a:solidFill>
                <a:schemeClr val="accent4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F-99BB-4463-A805-A745843615CC}"/>
              </c:ext>
            </c:extLst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21-99BB-4463-A805-A745843615CC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99BB-4463-A805-A745843615CC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718434131903721"/>
                      <c:h val="6.132917964693665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99BB-4463-A805-A745843615CC}"/>
                </c:ext>
              </c:extLst>
            </c:dLbl>
            <c:dLbl>
              <c:idx val="2"/>
              <c:layout>
                <c:manualLayout>
                  <c:x val="4.9645390070921919E-3"/>
                  <c:y val="-4.1536863966770941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365957446808508"/>
                      <c:h val="4.263759086188991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99BB-4463-A805-A745843615CC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99BB-4463-A805-A745843615CC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9-99BB-4463-A805-A745843615CC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B-99BB-4463-A805-A745843615CC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1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D-99BB-4463-A805-A745843615CC}"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2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F-99BB-4463-A805-A745843615CC}"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3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11-99BB-4463-A805-A745843615CC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4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13-99BB-4463-A805-A745843615CC}"/>
                </c:ext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5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15-99BB-4463-A805-A745843615CC}"/>
                </c:ext>
              </c:extLst>
            </c:dLbl>
            <c:dLbl>
              <c:idx val="1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6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17-99BB-4463-A805-A745843615CC}"/>
                </c:ext>
              </c:extLst>
            </c:dLbl>
            <c:dLbl>
              <c:idx val="1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1">
                          <a:lumMod val="80000"/>
                          <a:lumOff val="2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19-99BB-4463-A805-A745843615CC}"/>
                </c:ext>
              </c:extLst>
            </c:dLbl>
            <c:dLbl>
              <c:idx val="1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2">
                          <a:lumMod val="80000"/>
                          <a:lumOff val="2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1B-99BB-4463-A805-A745843615CC}"/>
                </c:ext>
              </c:extLst>
            </c:dLbl>
            <c:dLbl>
              <c:idx val="1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3">
                          <a:lumMod val="80000"/>
                          <a:lumOff val="2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1D-99BB-4463-A805-A745843615CC}"/>
                </c:ext>
              </c:extLst>
            </c:dLbl>
            <c:dLbl>
              <c:idx val="1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4">
                          <a:lumMod val="80000"/>
                          <a:lumOff val="2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1F-99BB-4463-A805-A745843615CC}"/>
                </c:ext>
              </c:extLst>
            </c:dLbl>
            <c:dLbl>
              <c:idx val="1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5">
                          <a:lumMod val="80000"/>
                          <a:lumOff val="2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21-99BB-4463-A805-A745843615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'PROG-2023'!$D$5:$D$21</c:f>
              <c:strCache>
                <c:ptCount val="17"/>
                <c:pt idx="0">
                  <c:v>СТАНОВАЊЕ, УРБАНИЗАМ И ПРОСТОРНО ПЛАНИРАЊЕ</c:v>
                </c:pt>
                <c:pt idx="1">
                  <c:v> КОМУНАЛНЕ ДЕЛАТНОСТИ </c:v>
                </c:pt>
                <c:pt idx="2">
                  <c:v>ЛОКАЛНИ ЕКОНОМСКИ РАЗВОЈ </c:v>
                </c:pt>
                <c:pt idx="3">
                  <c:v>РАЗВОЈ ТУРИЗМА</c:v>
                </c:pt>
                <c:pt idx="4">
                  <c:v>ПОЉОПРИВРЕДА И РУРАЛНИ РАЗВОЈ</c:v>
                </c:pt>
                <c:pt idx="5">
                  <c:v> ЗАШТИТА ЖИВОТНЕ СРЕДИНЕ</c:v>
                </c:pt>
                <c:pt idx="6">
                  <c:v>ОРГАНИЗАЦИЈА САОБРАЋАЈА И САОБРАЋАЈНА ИНФРАСТРУКТУРА</c:v>
                </c:pt>
                <c:pt idx="7">
                  <c:v>ПРЕДШКОЛСКО ВАСПИТАЊЕ</c:v>
                </c:pt>
                <c:pt idx="8">
                  <c:v>ОСНОВНО ОБРАЗОВАЊЕ</c:v>
                </c:pt>
                <c:pt idx="9">
                  <c:v>СРЕДЊЕ ОБРАЗОВАЊЕ</c:v>
                </c:pt>
                <c:pt idx="10">
                  <c:v>СОЦИЈАЛНА И ДЕЧИЈА ЗАШТИТА </c:v>
                </c:pt>
                <c:pt idx="11">
                  <c:v>ЗДРАВСТВЕНА ЗАШТИТА</c:v>
                </c:pt>
                <c:pt idx="12">
                  <c:v>РАЗВОЈ КУЛТУРЕ И ИНФОРМИСАЊА</c:v>
                </c:pt>
                <c:pt idx="13">
                  <c:v>РАЗВОЈ СПОРТА И ОМЛАДИНЕ</c:v>
                </c:pt>
                <c:pt idx="14">
                  <c:v>ОПШТЕ УСЛУГЕ ЛОКАЛНЕ САМОУПРАВЕ</c:v>
                </c:pt>
                <c:pt idx="15">
                  <c:v>ПОЛИТИЧКИ СИСТЕМ ЛОКАЛНЕ САМОУПРАВЕ</c:v>
                </c:pt>
                <c:pt idx="16">
                  <c:v>ЕНЕРГЕТСКА ЕФИКАСНОСТ И ОБНОВЉИВИ ИЗВОРИ ЕНЕРГИЈЕ</c:v>
                </c:pt>
              </c:strCache>
            </c:strRef>
          </c:cat>
          <c:val>
            <c:numRef>
              <c:f>'PROG-2023'!$E$5:$E$21</c:f>
              <c:numCache>
                <c:formatCode>#,##0.00</c:formatCode>
                <c:ptCount val="17"/>
                <c:pt idx="0">
                  <c:v>31450000</c:v>
                </c:pt>
                <c:pt idx="1">
                  <c:v>106800000</c:v>
                </c:pt>
                <c:pt idx="2">
                  <c:v>4945000</c:v>
                </c:pt>
                <c:pt idx="3">
                  <c:v>21612000</c:v>
                </c:pt>
                <c:pt idx="4">
                  <c:v>54400000</c:v>
                </c:pt>
                <c:pt idx="5">
                  <c:v>2600000</c:v>
                </c:pt>
                <c:pt idx="6">
                  <c:v>85500000</c:v>
                </c:pt>
                <c:pt idx="7">
                  <c:v>120545000</c:v>
                </c:pt>
                <c:pt idx="8">
                  <c:v>121665000</c:v>
                </c:pt>
                <c:pt idx="9">
                  <c:v>12880000</c:v>
                </c:pt>
                <c:pt idx="10">
                  <c:v>52366000</c:v>
                </c:pt>
                <c:pt idx="11">
                  <c:v>31500000</c:v>
                </c:pt>
                <c:pt idx="12">
                  <c:v>46795000</c:v>
                </c:pt>
                <c:pt idx="13">
                  <c:v>27000000</c:v>
                </c:pt>
                <c:pt idx="14">
                  <c:v>169570000</c:v>
                </c:pt>
                <c:pt idx="15">
                  <c:v>66359000</c:v>
                </c:pt>
                <c:pt idx="16">
                  <c:v>5800000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2-99BB-4463-A805-A745843615CC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7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g"/><Relationship Id="rId1" Type="http://schemas.openxmlformats.org/officeDocument/2006/relationships/image" Target="../media/image13.jpg"/><Relationship Id="rId6" Type="http://schemas.openxmlformats.org/officeDocument/2006/relationships/image" Target="../media/image18.jpe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g"/><Relationship Id="rId1" Type="http://schemas.openxmlformats.org/officeDocument/2006/relationships/image" Target="../media/image13.jpg"/><Relationship Id="rId6" Type="http://schemas.openxmlformats.org/officeDocument/2006/relationships/image" Target="../media/image18.jpe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15701C-9177-4F63-BC4A-2A3F58667EEF}" type="doc">
      <dgm:prSet loTypeId="urn:microsoft.com/office/officeart/2009/3/layout/CircleRelationship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DD04F37-85A8-4736-987B-C65A16E753DF}">
      <dgm:prSet phldrT="[Text]" custT="1"/>
      <dgm:spPr>
        <a:solidFill>
          <a:srgbClr val="00B050"/>
        </a:solidFill>
      </dgm:spPr>
      <dgm:t>
        <a:bodyPr/>
        <a:lstStyle/>
        <a:p>
          <a:r>
            <a:rPr lang="sr-Cyrl-RS" sz="1600" dirty="0"/>
            <a:t>Општинска управа</a:t>
          </a:r>
        </a:p>
        <a:p>
          <a:r>
            <a:rPr lang="sr-Cyrl-RS" sz="1600" dirty="0"/>
            <a:t>Председник општине</a:t>
          </a:r>
        </a:p>
        <a:p>
          <a:r>
            <a:rPr lang="sr-Cyrl-RS" sz="1600" dirty="0"/>
            <a:t>Општинско веће</a:t>
          </a:r>
        </a:p>
        <a:p>
          <a:r>
            <a:rPr lang="sr-Cyrl-RS" sz="1600" dirty="0"/>
            <a:t>Скупштина општине</a:t>
          </a:r>
          <a:endParaRPr lang="en-US" sz="1600" dirty="0"/>
        </a:p>
      </dgm:t>
    </dgm:pt>
    <dgm:pt modelId="{5EF0D46A-B998-45D9-BE84-B88288A3455A}" type="parTrans" cxnId="{8132406A-FEC2-47D3-92A5-198F9BF4DB6B}">
      <dgm:prSet/>
      <dgm:spPr/>
      <dgm:t>
        <a:bodyPr/>
        <a:lstStyle/>
        <a:p>
          <a:endParaRPr lang="en-US"/>
        </a:p>
      </dgm:t>
    </dgm:pt>
    <dgm:pt modelId="{D3D7414D-A0EC-4776-9C1B-2828FCAA13DF}" type="sibTrans" cxnId="{8132406A-FEC2-47D3-92A5-198F9BF4DB6B}">
      <dgm:prSet/>
      <dgm:spPr/>
      <dgm:t>
        <a:bodyPr/>
        <a:lstStyle/>
        <a:p>
          <a:endParaRPr lang="en-US"/>
        </a:p>
      </dgm:t>
    </dgm:pt>
    <dgm:pt modelId="{C8F2A349-D54D-4B85-BD78-BA70A66CB9EA}">
      <dgm:prSet phldrT="[Text]" custT="1"/>
      <dgm:spPr>
        <a:solidFill>
          <a:srgbClr val="FFC000"/>
        </a:solidFill>
      </dgm:spPr>
      <dgm:t>
        <a:bodyPr/>
        <a:lstStyle/>
        <a:p>
          <a:r>
            <a:rPr lang="sr-Cyrl-RS" sz="1100" dirty="0">
              <a:solidFill>
                <a:schemeClr val="accent1">
                  <a:lumMod val="75000"/>
                </a:schemeClr>
              </a:solidFill>
            </a:rPr>
            <a:t>Предшколска установа</a:t>
          </a:r>
        </a:p>
        <a:p>
          <a:r>
            <a:rPr lang="sr-Cyrl-RS" sz="1100" dirty="0">
              <a:solidFill>
                <a:schemeClr val="accent1">
                  <a:lumMod val="75000"/>
                </a:schemeClr>
              </a:solidFill>
            </a:rPr>
            <a:t>Месне заједнице</a:t>
          </a:r>
        </a:p>
        <a:p>
          <a:r>
            <a:rPr lang="sr-Cyrl-RS" sz="1100" dirty="0">
              <a:solidFill>
                <a:schemeClr val="accent1">
                  <a:lumMod val="75000"/>
                </a:schemeClr>
              </a:solidFill>
            </a:rPr>
            <a:t>Установе културе</a:t>
          </a:r>
        </a:p>
        <a:p>
          <a:r>
            <a:rPr lang="sr-Cyrl-RS" sz="1100" dirty="0">
              <a:solidFill>
                <a:schemeClr val="accent1">
                  <a:lumMod val="75000"/>
                </a:schemeClr>
              </a:solidFill>
            </a:rPr>
            <a:t>Туристичка организација </a:t>
          </a:r>
        </a:p>
      </dgm:t>
    </dgm:pt>
    <dgm:pt modelId="{A965CD0E-CB5C-406E-AFDD-63697CFB0404}" type="parTrans" cxnId="{D9932761-9BDF-4FD0-8911-4ABD16EE8703}">
      <dgm:prSet/>
      <dgm:spPr/>
      <dgm:t>
        <a:bodyPr/>
        <a:lstStyle/>
        <a:p>
          <a:endParaRPr lang="en-US"/>
        </a:p>
      </dgm:t>
    </dgm:pt>
    <dgm:pt modelId="{FDA33D62-3016-4584-BF43-2DBBB14A066A}" type="sibTrans" cxnId="{D9932761-9BDF-4FD0-8911-4ABD16EE8703}">
      <dgm:prSet/>
      <dgm:spPr/>
      <dgm:t>
        <a:bodyPr/>
        <a:lstStyle/>
        <a:p>
          <a:endParaRPr lang="en-US"/>
        </a:p>
      </dgm:t>
    </dgm:pt>
    <dgm:pt modelId="{9621BB6C-CCFC-4987-A70A-BF11FC47FFCC}">
      <dgm:prSet phldrT="[Text]" custT="1"/>
      <dgm:spPr>
        <a:solidFill>
          <a:srgbClr val="00B0F0"/>
        </a:solidFill>
      </dgm:spPr>
      <dgm:t>
        <a:bodyPr/>
        <a:lstStyle/>
        <a:p>
          <a:r>
            <a:rPr lang="sr-Cyrl-RS" sz="1200" dirty="0"/>
            <a:t>Основне школе </a:t>
          </a:r>
        </a:p>
        <a:p>
          <a:r>
            <a:rPr lang="sr-Cyrl-RS" sz="1200" dirty="0"/>
            <a:t>Средње школе</a:t>
          </a:r>
        </a:p>
        <a:p>
          <a:r>
            <a:rPr lang="sr-Cyrl-RS" sz="1200" dirty="0"/>
            <a:t>Дом здравља</a:t>
          </a:r>
        </a:p>
        <a:p>
          <a:r>
            <a:rPr lang="sr-Cyrl-RS" sz="1200" dirty="0"/>
            <a:t>Центар за социјални рад</a:t>
          </a:r>
        </a:p>
      </dgm:t>
    </dgm:pt>
    <dgm:pt modelId="{A38DE29F-85F5-4579-AADA-99391004BA45}" type="parTrans" cxnId="{37DBBC31-0F9C-4EEF-B983-1B1BD8728434}">
      <dgm:prSet/>
      <dgm:spPr/>
      <dgm:t>
        <a:bodyPr/>
        <a:lstStyle/>
        <a:p>
          <a:endParaRPr lang="en-US"/>
        </a:p>
      </dgm:t>
    </dgm:pt>
    <dgm:pt modelId="{26D4FA14-60D5-40E5-B665-764CA26A018F}" type="sibTrans" cxnId="{37DBBC31-0F9C-4EEF-B983-1B1BD8728434}">
      <dgm:prSet/>
      <dgm:spPr/>
      <dgm:t>
        <a:bodyPr/>
        <a:lstStyle/>
        <a:p>
          <a:endParaRPr lang="en-US"/>
        </a:p>
      </dgm:t>
    </dgm:pt>
    <dgm:pt modelId="{EC086DEB-01FD-4650-84A6-3248233D6869}">
      <dgm:prSet phldrT="[Text]"/>
      <dgm:spPr/>
      <dgm:t>
        <a:bodyPr/>
        <a:lstStyle/>
        <a:p>
          <a:endParaRPr lang="en-US"/>
        </a:p>
      </dgm:t>
    </dgm:pt>
    <dgm:pt modelId="{D8E22DAB-5022-49AE-91A6-20DF1C7017B2}" type="parTrans" cxnId="{487FD65B-B6F4-4CE6-AC18-CBA1C7BC6CD8}">
      <dgm:prSet/>
      <dgm:spPr/>
      <dgm:t>
        <a:bodyPr/>
        <a:lstStyle/>
        <a:p>
          <a:endParaRPr lang="en-US"/>
        </a:p>
      </dgm:t>
    </dgm:pt>
    <dgm:pt modelId="{EBD18A8D-98B2-4C8A-B1B4-4169A0689B2C}" type="sibTrans" cxnId="{487FD65B-B6F4-4CE6-AC18-CBA1C7BC6CD8}">
      <dgm:prSet/>
      <dgm:spPr/>
      <dgm:t>
        <a:bodyPr/>
        <a:lstStyle/>
        <a:p>
          <a:endParaRPr lang="en-US"/>
        </a:p>
      </dgm:t>
    </dgm:pt>
    <dgm:pt modelId="{724C2318-F479-4174-A10E-9EC4287AD534}">
      <dgm:prSet phldrT="[Text]"/>
      <dgm:spPr/>
      <dgm:t>
        <a:bodyPr/>
        <a:lstStyle/>
        <a:p>
          <a:endParaRPr lang="en-US"/>
        </a:p>
      </dgm:t>
    </dgm:pt>
    <dgm:pt modelId="{75FF1061-0136-4D4A-8F29-8B8C5BB09E30}" type="parTrans" cxnId="{AF284A92-A842-400F-96D2-9B85FD48F842}">
      <dgm:prSet/>
      <dgm:spPr/>
      <dgm:t>
        <a:bodyPr/>
        <a:lstStyle/>
        <a:p>
          <a:endParaRPr lang="en-US"/>
        </a:p>
      </dgm:t>
    </dgm:pt>
    <dgm:pt modelId="{CF55BBF8-6284-4BA7-9983-520960D17E18}" type="sibTrans" cxnId="{AF284A92-A842-400F-96D2-9B85FD48F842}">
      <dgm:prSet/>
      <dgm:spPr/>
      <dgm:t>
        <a:bodyPr/>
        <a:lstStyle/>
        <a:p>
          <a:endParaRPr lang="en-US"/>
        </a:p>
      </dgm:t>
    </dgm:pt>
    <dgm:pt modelId="{F525C7DD-C069-4FE6-9519-29523B058512}">
      <dgm:prSet phldrT="[Text]"/>
      <dgm:spPr/>
      <dgm:t>
        <a:bodyPr/>
        <a:lstStyle/>
        <a:p>
          <a:endParaRPr lang="en-US"/>
        </a:p>
      </dgm:t>
    </dgm:pt>
    <dgm:pt modelId="{495F855C-786B-4014-ACFA-A29039643E3B}" type="parTrans" cxnId="{AF9C8EEE-81F3-442F-9504-7988DBF2C7F9}">
      <dgm:prSet/>
      <dgm:spPr/>
      <dgm:t>
        <a:bodyPr/>
        <a:lstStyle/>
        <a:p>
          <a:endParaRPr lang="en-US"/>
        </a:p>
      </dgm:t>
    </dgm:pt>
    <dgm:pt modelId="{B1936762-DD2F-4289-8425-BB02188F1FAF}" type="sibTrans" cxnId="{AF9C8EEE-81F3-442F-9504-7988DBF2C7F9}">
      <dgm:prSet/>
      <dgm:spPr/>
      <dgm:t>
        <a:bodyPr/>
        <a:lstStyle/>
        <a:p>
          <a:endParaRPr lang="en-US"/>
        </a:p>
      </dgm:t>
    </dgm:pt>
    <dgm:pt modelId="{F67C4AC6-D320-469D-8949-6AC26CBBA3A8}" type="pres">
      <dgm:prSet presAssocID="{2915701C-9177-4F63-BC4A-2A3F58667EEF}" presName="Name0" presStyleCnt="0">
        <dgm:presLayoutVars>
          <dgm:chMax val="1"/>
          <dgm:chPref val="1"/>
        </dgm:presLayoutVars>
      </dgm:prSet>
      <dgm:spPr/>
    </dgm:pt>
    <dgm:pt modelId="{36B03C56-E57D-489D-BAA9-78BCBCF466C2}" type="pres">
      <dgm:prSet presAssocID="{BDD04F37-85A8-4736-987B-C65A16E753DF}" presName="Parent" presStyleLbl="node0" presStyleIdx="0" presStyleCnt="1">
        <dgm:presLayoutVars>
          <dgm:chMax val="5"/>
          <dgm:chPref val="5"/>
        </dgm:presLayoutVars>
      </dgm:prSet>
      <dgm:spPr/>
    </dgm:pt>
    <dgm:pt modelId="{6AE34D3E-FD5D-4402-89AF-BF559D3EC92D}" type="pres">
      <dgm:prSet presAssocID="{BDD04F37-85A8-4736-987B-C65A16E753DF}" presName="Accent1" presStyleLbl="node1" presStyleIdx="0" presStyleCnt="13"/>
      <dgm:spPr>
        <a:solidFill>
          <a:srgbClr val="FFC000"/>
        </a:solidFill>
      </dgm:spPr>
    </dgm:pt>
    <dgm:pt modelId="{8EA36E17-C808-4A8F-B550-8E3BDDE3A6F4}" type="pres">
      <dgm:prSet presAssocID="{BDD04F37-85A8-4736-987B-C65A16E753DF}" presName="Accent2" presStyleLbl="node1" presStyleIdx="1" presStyleCnt="13"/>
      <dgm:spPr>
        <a:solidFill>
          <a:srgbClr val="7030A0"/>
        </a:solidFill>
      </dgm:spPr>
    </dgm:pt>
    <dgm:pt modelId="{004949FA-7FD1-4B77-A362-5945ADA91CA9}" type="pres">
      <dgm:prSet presAssocID="{BDD04F37-85A8-4736-987B-C65A16E753DF}" presName="Accent3" presStyleLbl="node1" presStyleIdx="2" presStyleCnt="13"/>
      <dgm:spPr/>
    </dgm:pt>
    <dgm:pt modelId="{26FE1052-C82D-4BB2-8303-E4D063782600}" type="pres">
      <dgm:prSet presAssocID="{BDD04F37-85A8-4736-987B-C65A16E753DF}" presName="Accent4" presStyleLbl="node1" presStyleIdx="3" presStyleCnt="13"/>
      <dgm:spPr>
        <a:solidFill>
          <a:srgbClr val="FFFF00"/>
        </a:solidFill>
      </dgm:spPr>
    </dgm:pt>
    <dgm:pt modelId="{5B5715D4-85E8-4263-BFCE-8CF5FFF5C6FE}" type="pres">
      <dgm:prSet presAssocID="{BDD04F37-85A8-4736-987B-C65A16E753DF}" presName="Accent5" presStyleLbl="node1" presStyleIdx="4" presStyleCnt="13"/>
      <dgm:spPr>
        <a:solidFill>
          <a:srgbClr val="FFFF00"/>
        </a:solidFill>
      </dgm:spPr>
    </dgm:pt>
    <dgm:pt modelId="{6384018A-26AF-4566-8127-D62355903781}" type="pres">
      <dgm:prSet presAssocID="{BDD04F37-85A8-4736-987B-C65A16E753DF}" presName="Accent6" presStyleLbl="node1" presStyleIdx="5" presStyleCnt="13"/>
      <dgm:spPr/>
    </dgm:pt>
    <dgm:pt modelId="{3D7780BF-6503-41CB-98CA-855FDE3F921D}" type="pres">
      <dgm:prSet presAssocID="{C8F2A349-D54D-4B85-BD78-BA70A66CB9EA}" presName="Child1" presStyleLbl="node1" presStyleIdx="6" presStyleCnt="13" custScaleX="154886" custScaleY="149421">
        <dgm:presLayoutVars>
          <dgm:chMax val="0"/>
          <dgm:chPref val="0"/>
        </dgm:presLayoutVars>
      </dgm:prSet>
      <dgm:spPr/>
    </dgm:pt>
    <dgm:pt modelId="{0A517365-D512-4D77-9CDF-3D337BCBA867}" type="pres">
      <dgm:prSet presAssocID="{C8F2A349-D54D-4B85-BD78-BA70A66CB9EA}" presName="Accent7" presStyleCnt="0"/>
      <dgm:spPr/>
    </dgm:pt>
    <dgm:pt modelId="{D4397D2C-6DDE-4A42-9855-5F94ADD7F1F8}" type="pres">
      <dgm:prSet presAssocID="{C8F2A349-D54D-4B85-BD78-BA70A66CB9EA}" presName="AccentHold1" presStyleLbl="node1" presStyleIdx="7" presStyleCnt="13"/>
      <dgm:spPr/>
    </dgm:pt>
    <dgm:pt modelId="{DF631D91-E916-4387-97B2-68806159FA1A}" type="pres">
      <dgm:prSet presAssocID="{C8F2A349-D54D-4B85-BD78-BA70A66CB9EA}" presName="Accent8" presStyleCnt="0"/>
      <dgm:spPr/>
    </dgm:pt>
    <dgm:pt modelId="{05F66E64-01B7-46B5-8689-BB97E0438E53}" type="pres">
      <dgm:prSet presAssocID="{C8F2A349-D54D-4B85-BD78-BA70A66CB9EA}" presName="AccentHold2" presStyleLbl="node1" presStyleIdx="8" presStyleCnt="13"/>
      <dgm:spPr>
        <a:solidFill>
          <a:srgbClr val="FF0000"/>
        </a:solidFill>
      </dgm:spPr>
    </dgm:pt>
    <dgm:pt modelId="{EE054ECB-2B3F-4C89-9A19-2C63D69076BA}" type="pres">
      <dgm:prSet presAssocID="{9621BB6C-CCFC-4987-A70A-BF11FC47FFCC}" presName="Child2" presStyleLbl="node1" presStyleIdx="9" presStyleCnt="13" custScaleX="124393" custScaleY="127503">
        <dgm:presLayoutVars>
          <dgm:chMax val="0"/>
          <dgm:chPref val="0"/>
        </dgm:presLayoutVars>
      </dgm:prSet>
      <dgm:spPr/>
    </dgm:pt>
    <dgm:pt modelId="{93210B8B-460C-4687-B7E6-4051DBCA5FBF}" type="pres">
      <dgm:prSet presAssocID="{9621BB6C-CCFC-4987-A70A-BF11FC47FFCC}" presName="Accent9" presStyleCnt="0"/>
      <dgm:spPr/>
    </dgm:pt>
    <dgm:pt modelId="{4ABBCF6F-E7DA-4CE7-A2F5-6DD06BFAA1FA}" type="pres">
      <dgm:prSet presAssocID="{9621BB6C-CCFC-4987-A70A-BF11FC47FFCC}" presName="AccentHold1" presStyleLbl="node1" presStyleIdx="10" presStyleCnt="13"/>
      <dgm:spPr>
        <a:solidFill>
          <a:schemeClr val="accent2">
            <a:lumMod val="40000"/>
            <a:lumOff val="60000"/>
          </a:schemeClr>
        </a:solidFill>
      </dgm:spPr>
    </dgm:pt>
    <dgm:pt modelId="{A1A3314E-DDD0-4BFC-8D48-830B3847C8C1}" type="pres">
      <dgm:prSet presAssocID="{9621BB6C-CCFC-4987-A70A-BF11FC47FFCC}" presName="Accent10" presStyleCnt="0"/>
      <dgm:spPr/>
    </dgm:pt>
    <dgm:pt modelId="{A4780608-C72B-40F2-A560-A83F55BD6ABF}" type="pres">
      <dgm:prSet presAssocID="{9621BB6C-CCFC-4987-A70A-BF11FC47FFCC}" presName="AccentHold2" presStyleLbl="node1" presStyleIdx="11" presStyleCnt="13"/>
      <dgm:spPr/>
    </dgm:pt>
    <dgm:pt modelId="{693C14CE-CE42-41FE-8BD3-4BD5115D8392}" type="pres">
      <dgm:prSet presAssocID="{9621BB6C-CCFC-4987-A70A-BF11FC47FFCC}" presName="Accent11" presStyleCnt="0"/>
      <dgm:spPr/>
    </dgm:pt>
    <dgm:pt modelId="{94C35534-E508-479C-BE42-766976EE223C}" type="pres">
      <dgm:prSet presAssocID="{9621BB6C-CCFC-4987-A70A-BF11FC47FFCC}" presName="AccentHold3" presStyleLbl="node1" presStyleIdx="12" presStyleCnt="13"/>
      <dgm:spPr>
        <a:solidFill>
          <a:srgbClr val="FFFF00"/>
        </a:solidFill>
      </dgm:spPr>
    </dgm:pt>
  </dgm:ptLst>
  <dgm:cxnLst>
    <dgm:cxn modelId="{D5175900-3038-4996-A662-66E42756424E}" type="presOf" srcId="{2915701C-9177-4F63-BC4A-2A3F58667EEF}" destId="{F67C4AC6-D320-469D-8949-6AC26CBBA3A8}" srcOrd="0" destOrd="0" presId="urn:microsoft.com/office/officeart/2009/3/layout/CircleRelationship"/>
    <dgm:cxn modelId="{CAA32D14-F780-451D-9CCC-1220AF8F1DF9}" type="presOf" srcId="{BDD04F37-85A8-4736-987B-C65A16E753DF}" destId="{36B03C56-E57D-489D-BAA9-78BCBCF466C2}" srcOrd="0" destOrd="0" presId="urn:microsoft.com/office/officeart/2009/3/layout/CircleRelationship"/>
    <dgm:cxn modelId="{37DBBC31-0F9C-4EEF-B983-1B1BD8728434}" srcId="{BDD04F37-85A8-4736-987B-C65A16E753DF}" destId="{9621BB6C-CCFC-4987-A70A-BF11FC47FFCC}" srcOrd="1" destOrd="0" parTransId="{A38DE29F-85F5-4579-AADA-99391004BA45}" sibTransId="{26D4FA14-60D5-40E5-B665-764CA26A018F}"/>
    <dgm:cxn modelId="{487FD65B-B6F4-4CE6-AC18-CBA1C7BC6CD8}" srcId="{2915701C-9177-4F63-BC4A-2A3F58667EEF}" destId="{EC086DEB-01FD-4650-84A6-3248233D6869}" srcOrd="1" destOrd="0" parTransId="{D8E22DAB-5022-49AE-91A6-20DF1C7017B2}" sibTransId="{EBD18A8D-98B2-4C8A-B1B4-4169A0689B2C}"/>
    <dgm:cxn modelId="{D9932761-9BDF-4FD0-8911-4ABD16EE8703}" srcId="{BDD04F37-85A8-4736-987B-C65A16E753DF}" destId="{C8F2A349-D54D-4B85-BD78-BA70A66CB9EA}" srcOrd="0" destOrd="0" parTransId="{A965CD0E-CB5C-406E-AFDD-63697CFB0404}" sibTransId="{FDA33D62-3016-4584-BF43-2DBBB14A066A}"/>
    <dgm:cxn modelId="{9489A942-2912-40DE-86AD-B3784B70E382}" type="presOf" srcId="{9621BB6C-CCFC-4987-A70A-BF11FC47FFCC}" destId="{EE054ECB-2B3F-4C89-9A19-2C63D69076BA}" srcOrd="0" destOrd="0" presId="urn:microsoft.com/office/officeart/2009/3/layout/CircleRelationship"/>
    <dgm:cxn modelId="{2B5F3744-B44A-4006-A14C-FB425643023A}" type="presOf" srcId="{C8F2A349-D54D-4B85-BD78-BA70A66CB9EA}" destId="{3D7780BF-6503-41CB-98CA-855FDE3F921D}" srcOrd="0" destOrd="0" presId="urn:microsoft.com/office/officeart/2009/3/layout/CircleRelationship"/>
    <dgm:cxn modelId="{8132406A-FEC2-47D3-92A5-198F9BF4DB6B}" srcId="{2915701C-9177-4F63-BC4A-2A3F58667EEF}" destId="{BDD04F37-85A8-4736-987B-C65A16E753DF}" srcOrd="0" destOrd="0" parTransId="{5EF0D46A-B998-45D9-BE84-B88288A3455A}" sibTransId="{D3D7414D-A0EC-4776-9C1B-2828FCAA13DF}"/>
    <dgm:cxn modelId="{AF284A92-A842-400F-96D2-9B85FD48F842}" srcId="{2915701C-9177-4F63-BC4A-2A3F58667EEF}" destId="{724C2318-F479-4174-A10E-9EC4287AD534}" srcOrd="2" destOrd="0" parTransId="{75FF1061-0136-4D4A-8F29-8B8C5BB09E30}" sibTransId="{CF55BBF8-6284-4BA7-9983-520960D17E18}"/>
    <dgm:cxn modelId="{AF9C8EEE-81F3-442F-9504-7988DBF2C7F9}" srcId="{2915701C-9177-4F63-BC4A-2A3F58667EEF}" destId="{F525C7DD-C069-4FE6-9519-29523B058512}" srcOrd="3" destOrd="0" parTransId="{495F855C-786B-4014-ACFA-A29039643E3B}" sibTransId="{B1936762-DD2F-4289-8425-BB02188F1FAF}"/>
    <dgm:cxn modelId="{F187BFC1-801A-45EA-9A06-02A210474584}" type="presParOf" srcId="{F67C4AC6-D320-469D-8949-6AC26CBBA3A8}" destId="{36B03C56-E57D-489D-BAA9-78BCBCF466C2}" srcOrd="0" destOrd="0" presId="urn:microsoft.com/office/officeart/2009/3/layout/CircleRelationship"/>
    <dgm:cxn modelId="{7BDE173C-A4BF-4268-BD2F-B179B4B47685}" type="presParOf" srcId="{F67C4AC6-D320-469D-8949-6AC26CBBA3A8}" destId="{6AE34D3E-FD5D-4402-89AF-BF559D3EC92D}" srcOrd="1" destOrd="0" presId="urn:microsoft.com/office/officeart/2009/3/layout/CircleRelationship"/>
    <dgm:cxn modelId="{0FAA7E33-3E61-4943-B769-45B35FF93A33}" type="presParOf" srcId="{F67C4AC6-D320-469D-8949-6AC26CBBA3A8}" destId="{8EA36E17-C808-4A8F-B550-8E3BDDE3A6F4}" srcOrd="2" destOrd="0" presId="urn:microsoft.com/office/officeart/2009/3/layout/CircleRelationship"/>
    <dgm:cxn modelId="{702B55D0-30E0-41DD-8AA2-A9627F7F6174}" type="presParOf" srcId="{F67C4AC6-D320-469D-8949-6AC26CBBA3A8}" destId="{004949FA-7FD1-4B77-A362-5945ADA91CA9}" srcOrd="3" destOrd="0" presId="urn:microsoft.com/office/officeart/2009/3/layout/CircleRelationship"/>
    <dgm:cxn modelId="{F508C29A-A0C9-40C8-9597-84B70A20ACAE}" type="presParOf" srcId="{F67C4AC6-D320-469D-8949-6AC26CBBA3A8}" destId="{26FE1052-C82D-4BB2-8303-E4D063782600}" srcOrd="4" destOrd="0" presId="urn:microsoft.com/office/officeart/2009/3/layout/CircleRelationship"/>
    <dgm:cxn modelId="{7C08AB6D-72AF-4055-A37B-0E1FA982D5F4}" type="presParOf" srcId="{F67C4AC6-D320-469D-8949-6AC26CBBA3A8}" destId="{5B5715D4-85E8-4263-BFCE-8CF5FFF5C6FE}" srcOrd="5" destOrd="0" presId="urn:microsoft.com/office/officeart/2009/3/layout/CircleRelationship"/>
    <dgm:cxn modelId="{3152A75F-1441-4FF5-8D5D-4FC5F1F3C11B}" type="presParOf" srcId="{F67C4AC6-D320-469D-8949-6AC26CBBA3A8}" destId="{6384018A-26AF-4566-8127-D62355903781}" srcOrd="6" destOrd="0" presId="urn:microsoft.com/office/officeart/2009/3/layout/CircleRelationship"/>
    <dgm:cxn modelId="{228D5037-3971-45A9-9C5C-91F268CB5810}" type="presParOf" srcId="{F67C4AC6-D320-469D-8949-6AC26CBBA3A8}" destId="{3D7780BF-6503-41CB-98CA-855FDE3F921D}" srcOrd="7" destOrd="0" presId="urn:microsoft.com/office/officeart/2009/3/layout/CircleRelationship"/>
    <dgm:cxn modelId="{C6C1F0E8-BFBB-4B10-8F3C-C4492281C70E}" type="presParOf" srcId="{F67C4AC6-D320-469D-8949-6AC26CBBA3A8}" destId="{0A517365-D512-4D77-9CDF-3D337BCBA867}" srcOrd="8" destOrd="0" presId="urn:microsoft.com/office/officeart/2009/3/layout/CircleRelationship"/>
    <dgm:cxn modelId="{F6F0F986-D535-4526-8E9F-A2BC4B233033}" type="presParOf" srcId="{0A517365-D512-4D77-9CDF-3D337BCBA867}" destId="{D4397D2C-6DDE-4A42-9855-5F94ADD7F1F8}" srcOrd="0" destOrd="0" presId="urn:microsoft.com/office/officeart/2009/3/layout/CircleRelationship"/>
    <dgm:cxn modelId="{0587175A-D1E9-4DE1-9850-BBD68FAA222F}" type="presParOf" srcId="{F67C4AC6-D320-469D-8949-6AC26CBBA3A8}" destId="{DF631D91-E916-4387-97B2-68806159FA1A}" srcOrd="9" destOrd="0" presId="urn:microsoft.com/office/officeart/2009/3/layout/CircleRelationship"/>
    <dgm:cxn modelId="{EA6C9325-C2C4-448E-B548-51F801752D4A}" type="presParOf" srcId="{DF631D91-E916-4387-97B2-68806159FA1A}" destId="{05F66E64-01B7-46B5-8689-BB97E0438E53}" srcOrd="0" destOrd="0" presId="urn:microsoft.com/office/officeart/2009/3/layout/CircleRelationship"/>
    <dgm:cxn modelId="{178C1F94-1961-4A87-BFE1-4D1F5432EDF0}" type="presParOf" srcId="{F67C4AC6-D320-469D-8949-6AC26CBBA3A8}" destId="{EE054ECB-2B3F-4C89-9A19-2C63D69076BA}" srcOrd="10" destOrd="0" presId="urn:microsoft.com/office/officeart/2009/3/layout/CircleRelationship"/>
    <dgm:cxn modelId="{5BAE7FDB-5DB7-4480-8851-A228050677BA}" type="presParOf" srcId="{F67C4AC6-D320-469D-8949-6AC26CBBA3A8}" destId="{93210B8B-460C-4687-B7E6-4051DBCA5FBF}" srcOrd="11" destOrd="0" presId="urn:microsoft.com/office/officeart/2009/3/layout/CircleRelationship"/>
    <dgm:cxn modelId="{3BE0B907-0C71-49D4-948A-5F2881804C53}" type="presParOf" srcId="{93210B8B-460C-4687-B7E6-4051DBCA5FBF}" destId="{4ABBCF6F-E7DA-4CE7-A2F5-6DD06BFAA1FA}" srcOrd="0" destOrd="0" presId="urn:microsoft.com/office/officeart/2009/3/layout/CircleRelationship"/>
    <dgm:cxn modelId="{58F50C92-6E86-486F-88A7-712F4E17435E}" type="presParOf" srcId="{F67C4AC6-D320-469D-8949-6AC26CBBA3A8}" destId="{A1A3314E-DDD0-4BFC-8D48-830B3847C8C1}" srcOrd="12" destOrd="0" presId="urn:microsoft.com/office/officeart/2009/3/layout/CircleRelationship"/>
    <dgm:cxn modelId="{CD68D9D3-02F6-40C7-B9EF-E250297529D2}" type="presParOf" srcId="{A1A3314E-DDD0-4BFC-8D48-830B3847C8C1}" destId="{A4780608-C72B-40F2-A560-A83F55BD6ABF}" srcOrd="0" destOrd="0" presId="urn:microsoft.com/office/officeart/2009/3/layout/CircleRelationship"/>
    <dgm:cxn modelId="{596BC9C8-6F24-453F-B3FE-28C42F14142B}" type="presParOf" srcId="{F67C4AC6-D320-469D-8949-6AC26CBBA3A8}" destId="{693C14CE-CE42-41FE-8BD3-4BD5115D8392}" srcOrd="13" destOrd="0" presId="urn:microsoft.com/office/officeart/2009/3/layout/CircleRelationship"/>
    <dgm:cxn modelId="{F5A39069-E401-4B55-8072-1919E382BFD8}" type="presParOf" srcId="{693C14CE-CE42-41FE-8BD3-4BD5115D8392}" destId="{94C35534-E508-479C-BE42-766976EE223C}" srcOrd="0" destOrd="0" presId="urn:microsoft.com/office/officeart/2009/3/layout/CircleRelationship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E2CB039-CC31-48A4-8156-6B36281AE8EC}" type="doc">
      <dgm:prSet loTypeId="urn:microsoft.com/office/officeart/2008/layout/HorizontalMultiLevelHierarchy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0360BBF-6709-42DA-A6DE-B8193ABE792F}">
      <dgm:prSet phldrT="[Text]" custT="1"/>
      <dgm:spPr/>
      <dgm:t>
        <a:bodyPr vert="vert"/>
        <a:lstStyle/>
        <a:p>
          <a:r>
            <a:rPr lang="sr-Cyrl-RS" sz="3000" dirty="0"/>
            <a:t>На основу чега се доноси буџет</a:t>
          </a:r>
          <a:r>
            <a:rPr lang="en-US" sz="3000" dirty="0"/>
            <a:t>? </a:t>
          </a:r>
        </a:p>
      </dgm:t>
    </dgm:pt>
    <dgm:pt modelId="{F529A454-219A-454C-B138-14C3B361B39F}" type="parTrans" cxnId="{CFDBCFE1-4797-458E-A0CF-256D1699DCBD}">
      <dgm:prSet/>
      <dgm:spPr/>
      <dgm:t>
        <a:bodyPr/>
        <a:lstStyle/>
        <a:p>
          <a:endParaRPr lang="en-US"/>
        </a:p>
      </dgm:t>
    </dgm:pt>
    <dgm:pt modelId="{B5AC9C0B-1D20-4957-A866-89ED18231A73}" type="sibTrans" cxnId="{CFDBCFE1-4797-458E-A0CF-256D1699DCBD}">
      <dgm:prSet/>
      <dgm:spPr/>
      <dgm:t>
        <a:bodyPr/>
        <a:lstStyle/>
        <a:p>
          <a:endParaRPr lang="en-US"/>
        </a:p>
      </dgm:t>
    </dgm:pt>
    <dgm:pt modelId="{0150A799-C83B-499D-BB9F-10C758CEFD9B}">
      <dgm:prSet phldrT="[Text]" custT="1"/>
      <dgm:spPr/>
      <dgm:t>
        <a:bodyPr anchor="t"/>
        <a:lstStyle/>
        <a:p>
          <a:pPr algn="l"/>
          <a:r>
            <a:rPr lang="sr-Cyrl-RS" sz="1400" dirty="0"/>
            <a:t>Закони и прописи:</a:t>
          </a:r>
        </a:p>
        <a:p>
          <a:pPr algn="l"/>
          <a:r>
            <a:rPr lang="sr-Cyrl-RS" sz="1400" dirty="0"/>
            <a:t>Закон о финансирању локалне самоуправе,</a:t>
          </a:r>
          <a:endParaRPr lang="sr-Latn-RS" sz="1400" dirty="0"/>
        </a:p>
        <a:p>
          <a:pPr algn="l"/>
          <a:r>
            <a:rPr lang="sr-Cyrl-RS" sz="1400" dirty="0"/>
            <a:t>Закон о буџетском систему,</a:t>
          </a:r>
          <a:endParaRPr lang="sr-Latn-RS" sz="1400" dirty="0"/>
        </a:p>
        <a:p>
          <a:pPr algn="l"/>
          <a:r>
            <a:rPr lang="sr-Cyrl-RS" sz="1400" dirty="0"/>
            <a:t>Закон о локалној самоуправи, </a:t>
          </a:r>
          <a:endParaRPr lang="sr-Latn-RS" sz="1400" dirty="0"/>
        </a:p>
        <a:p>
          <a:pPr algn="l"/>
          <a:r>
            <a:rPr lang="sr-Cyrl-RS" sz="1400" dirty="0"/>
            <a:t>Упутство Министарства финансија за припрему одлуке о буџету за 202</a:t>
          </a:r>
          <a:r>
            <a:rPr lang="en-GB" sz="1400" dirty="0"/>
            <a:t>3</a:t>
          </a:r>
          <a:r>
            <a:rPr lang="sr-Cyrl-RS" sz="1400" dirty="0"/>
            <a:t>. годину и др.</a:t>
          </a:r>
        </a:p>
        <a:p>
          <a:pPr algn="l"/>
          <a:r>
            <a:rPr lang="sr-Cyrl-RS" sz="1400" dirty="0">
              <a:solidFill>
                <a:schemeClr val="tx1"/>
              </a:solidFill>
            </a:rPr>
            <a:t>Сви посебни прописи којима су утврђене надлежности ЈЛС</a:t>
          </a:r>
          <a:endParaRPr lang="sr-Cyrl-RS" sz="1400" dirty="0"/>
        </a:p>
      </dgm:t>
    </dgm:pt>
    <dgm:pt modelId="{F2167233-387A-4C2A-92FA-201B800AF2E5}" type="parTrans" cxnId="{2258ECB3-705E-4310-8AB9-ADAE767310BF}">
      <dgm:prSet/>
      <dgm:spPr/>
      <dgm:t>
        <a:bodyPr/>
        <a:lstStyle/>
        <a:p>
          <a:endParaRPr lang="en-US"/>
        </a:p>
      </dgm:t>
    </dgm:pt>
    <dgm:pt modelId="{C4F81D71-55D6-477B-91FF-B7E8CDA27FA4}" type="sibTrans" cxnId="{2258ECB3-705E-4310-8AB9-ADAE767310BF}">
      <dgm:prSet/>
      <dgm:spPr/>
      <dgm:t>
        <a:bodyPr/>
        <a:lstStyle/>
        <a:p>
          <a:endParaRPr lang="en-US"/>
        </a:p>
      </dgm:t>
    </dgm:pt>
    <dgm:pt modelId="{DA59984A-EA45-43D5-8622-7135015E39DC}">
      <dgm:prSet phldrT="[Text]" custT="1"/>
      <dgm:spPr/>
      <dgm:t>
        <a:bodyPr/>
        <a:lstStyle/>
        <a:p>
          <a:pPr algn="l"/>
          <a:r>
            <a:rPr lang="sr-Cyrl-RS" sz="1400" dirty="0"/>
            <a:t>Стратешки документи:</a:t>
          </a:r>
        </a:p>
        <a:p>
          <a:pPr algn="l"/>
          <a:r>
            <a:rPr lang="sr-Cyrl-RS" sz="1400" dirty="0"/>
            <a:t>Стратегија развоја</a:t>
          </a:r>
          <a:endParaRPr lang="sr-Latn-RS" sz="1400" dirty="0">
            <a:solidFill>
              <a:srgbClr val="FF0000"/>
            </a:solidFill>
          </a:endParaRPr>
        </a:p>
        <a:p>
          <a:pPr algn="l"/>
          <a:r>
            <a:rPr lang="sr-Cyrl-RS" sz="1400" dirty="0"/>
            <a:t>Акциони планови за поједине области</a:t>
          </a:r>
          <a:endParaRPr lang="en-US" sz="1400" dirty="0"/>
        </a:p>
      </dgm:t>
    </dgm:pt>
    <dgm:pt modelId="{346E9DC4-0947-473F-AED9-9AECED92978F}" type="parTrans" cxnId="{5CB019DC-D02B-4F72-8799-DCEC8949294E}">
      <dgm:prSet/>
      <dgm:spPr/>
      <dgm:t>
        <a:bodyPr/>
        <a:lstStyle/>
        <a:p>
          <a:endParaRPr lang="en-US"/>
        </a:p>
      </dgm:t>
    </dgm:pt>
    <dgm:pt modelId="{518CC24E-4035-4B8A-A82C-EA8D78A041FF}" type="sibTrans" cxnId="{5CB019DC-D02B-4F72-8799-DCEC8949294E}">
      <dgm:prSet/>
      <dgm:spPr/>
      <dgm:t>
        <a:bodyPr/>
        <a:lstStyle/>
        <a:p>
          <a:endParaRPr lang="en-US"/>
        </a:p>
      </dgm:t>
    </dgm:pt>
    <dgm:pt modelId="{12F72430-90C8-46E7-9363-A8933111BAFD}">
      <dgm:prSet phldrT="[Text]" custT="1"/>
      <dgm:spPr/>
      <dgm:t>
        <a:bodyPr/>
        <a:lstStyle/>
        <a:p>
          <a:pPr algn="l"/>
          <a:r>
            <a:rPr lang="sr-Cyrl-RS" sz="1400" dirty="0"/>
            <a:t>Потребе буџетских корисника</a:t>
          </a:r>
          <a:endParaRPr lang="en-US" sz="1400" dirty="0"/>
        </a:p>
      </dgm:t>
    </dgm:pt>
    <dgm:pt modelId="{9324F21A-CF22-404B-991C-F0FAD04F1E1A}" type="parTrans" cxnId="{4EE02A3D-8F83-4292-A026-1515ED03FF36}">
      <dgm:prSet/>
      <dgm:spPr/>
      <dgm:t>
        <a:bodyPr/>
        <a:lstStyle/>
        <a:p>
          <a:endParaRPr lang="en-US"/>
        </a:p>
      </dgm:t>
    </dgm:pt>
    <dgm:pt modelId="{DF00040C-AB67-4D43-B520-7E02E511DCB9}" type="sibTrans" cxnId="{4EE02A3D-8F83-4292-A026-1515ED03FF36}">
      <dgm:prSet/>
      <dgm:spPr/>
      <dgm:t>
        <a:bodyPr/>
        <a:lstStyle/>
        <a:p>
          <a:endParaRPr lang="en-US"/>
        </a:p>
      </dgm:t>
    </dgm:pt>
    <dgm:pt modelId="{CACC7C31-0A19-4B77-8109-9AAB9EC25D20}">
      <dgm:prSet phldrT="[Text]" custT="1"/>
      <dgm:spPr/>
      <dgm:t>
        <a:bodyPr/>
        <a:lstStyle/>
        <a:p>
          <a:pPr algn="l"/>
          <a:r>
            <a:rPr lang="sr-Cyrl-RS" sz="1400" dirty="0"/>
            <a:t>Започети пројекти из ранијих година</a:t>
          </a:r>
          <a:endParaRPr lang="en-US" sz="1400" dirty="0"/>
        </a:p>
      </dgm:t>
    </dgm:pt>
    <dgm:pt modelId="{F68F9F1A-A0AC-4627-BB76-A21CB9C16ACA}" type="parTrans" cxnId="{C3F3E9EA-BE7C-42FA-A974-B6909D195A40}">
      <dgm:prSet/>
      <dgm:spPr/>
      <dgm:t>
        <a:bodyPr/>
        <a:lstStyle/>
        <a:p>
          <a:endParaRPr lang="en-US"/>
        </a:p>
      </dgm:t>
    </dgm:pt>
    <dgm:pt modelId="{D22C3584-0D16-4A12-B343-F9C335256014}" type="sibTrans" cxnId="{C3F3E9EA-BE7C-42FA-A974-B6909D195A40}">
      <dgm:prSet/>
      <dgm:spPr/>
      <dgm:t>
        <a:bodyPr/>
        <a:lstStyle/>
        <a:p>
          <a:endParaRPr lang="en-US"/>
        </a:p>
      </dgm:t>
    </dgm:pt>
    <dgm:pt modelId="{24C9F698-7D4E-4709-8117-FB7CF1BB6ECA}">
      <dgm:prSet phldrT="[Text]" custT="1"/>
      <dgm:spPr/>
      <dgm:t>
        <a:bodyPr/>
        <a:lstStyle/>
        <a:p>
          <a:pPr algn="l"/>
          <a:r>
            <a:rPr lang="sr-Cyrl-RS" sz="1400" dirty="0"/>
            <a:t>Остварење прошлогодишњег буџета</a:t>
          </a:r>
          <a:endParaRPr lang="en-US" sz="1400" dirty="0"/>
        </a:p>
      </dgm:t>
    </dgm:pt>
    <dgm:pt modelId="{B764CED6-B38C-4590-855F-1F4460EB1A27}" type="parTrans" cxnId="{04C92B63-107A-49B7-9300-E9098DE5DF6A}">
      <dgm:prSet/>
      <dgm:spPr/>
      <dgm:t>
        <a:bodyPr/>
        <a:lstStyle/>
        <a:p>
          <a:endParaRPr lang="en-US"/>
        </a:p>
      </dgm:t>
    </dgm:pt>
    <dgm:pt modelId="{F823D820-3815-46B0-8D53-E3C09C351FFB}" type="sibTrans" cxnId="{04C92B63-107A-49B7-9300-E9098DE5DF6A}">
      <dgm:prSet/>
      <dgm:spPr/>
      <dgm:t>
        <a:bodyPr/>
        <a:lstStyle/>
        <a:p>
          <a:endParaRPr lang="en-US"/>
        </a:p>
      </dgm:t>
    </dgm:pt>
    <dgm:pt modelId="{25DAE38A-FD8C-46C3-B34D-A50FB369E7DF}" type="pres">
      <dgm:prSet presAssocID="{0E2CB039-CC31-48A4-8156-6B36281AE8EC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CB26C9DD-3124-450D-81B6-4B010B30C520}" type="pres">
      <dgm:prSet presAssocID="{00360BBF-6709-42DA-A6DE-B8193ABE792F}" presName="root1" presStyleCnt="0"/>
      <dgm:spPr/>
    </dgm:pt>
    <dgm:pt modelId="{D1C52863-34A6-4E04-9740-6E0567681A8F}" type="pres">
      <dgm:prSet presAssocID="{00360BBF-6709-42DA-A6DE-B8193ABE792F}" presName="LevelOneTextNode" presStyleLbl="node0" presStyleIdx="0" presStyleCnt="1" custScaleX="183914" custScaleY="90176">
        <dgm:presLayoutVars>
          <dgm:chPref val="3"/>
        </dgm:presLayoutVars>
      </dgm:prSet>
      <dgm:spPr/>
    </dgm:pt>
    <dgm:pt modelId="{CFBE3A7D-7CD3-413D-AA64-9100FA79E8D0}" type="pres">
      <dgm:prSet presAssocID="{00360BBF-6709-42DA-A6DE-B8193ABE792F}" presName="level2hierChild" presStyleCnt="0"/>
      <dgm:spPr/>
    </dgm:pt>
    <dgm:pt modelId="{25CF5DCC-0AE9-4D09-ABC1-8BE4D97FDFCB}" type="pres">
      <dgm:prSet presAssocID="{F2167233-387A-4C2A-92FA-201B800AF2E5}" presName="conn2-1" presStyleLbl="parChTrans1D2" presStyleIdx="0" presStyleCnt="5"/>
      <dgm:spPr/>
    </dgm:pt>
    <dgm:pt modelId="{61AA8207-A6A4-4905-9FD1-93C90724B340}" type="pres">
      <dgm:prSet presAssocID="{F2167233-387A-4C2A-92FA-201B800AF2E5}" presName="connTx" presStyleLbl="parChTrans1D2" presStyleIdx="0" presStyleCnt="5"/>
      <dgm:spPr/>
    </dgm:pt>
    <dgm:pt modelId="{E4E2AF43-D45C-43E2-8E5A-8B4F8328AA50}" type="pres">
      <dgm:prSet presAssocID="{0150A799-C83B-499D-BB9F-10C758CEFD9B}" presName="root2" presStyleCnt="0"/>
      <dgm:spPr/>
    </dgm:pt>
    <dgm:pt modelId="{AD67EDBF-32B4-495C-A262-4812FBE80932}" type="pres">
      <dgm:prSet presAssocID="{0150A799-C83B-499D-BB9F-10C758CEFD9B}" presName="LevelTwoTextNode" presStyleLbl="node2" presStyleIdx="0" presStyleCnt="5" custScaleX="189790" custScaleY="230123" custLinFactNeighborX="924" custLinFactNeighborY="6005">
        <dgm:presLayoutVars>
          <dgm:chPref val="3"/>
        </dgm:presLayoutVars>
      </dgm:prSet>
      <dgm:spPr/>
    </dgm:pt>
    <dgm:pt modelId="{BD88E36A-E711-4840-AED6-01651340FCD0}" type="pres">
      <dgm:prSet presAssocID="{0150A799-C83B-499D-BB9F-10C758CEFD9B}" presName="level3hierChild" presStyleCnt="0"/>
      <dgm:spPr/>
    </dgm:pt>
    <dgm:pt modelId="{F1903401-CDA9-4777-A04C-F19A89F110A0}" type="pres">
      <dgm:prSet presAssocID="{346E9DC4-0947-473F-AED9-9AECED92978F}" presName="conn2-1" presStyleLbl="parChTrans1D2" presStyleIdx="1" presStyleCnt="5"/>
      <dgm:spPr/>
    </dgm:pt>
    <dgm:pt modelId="{D23E054D-0742-441B-9D09-9EB576968A6E}" type="pres">
      <dgm:prSet presAssocID="{346E9DC4-0947-473F-AED9-9AECED92978F}" presName="connTx" presStyleLbl="parChTrans1D2" presStyleIdx="1" presStyleCnt="5"/>
      <dgm:spPr/>
    </dgm:pt>
    <dgm:pt modelId="{145ADC9F-A830-493F-9981-28A949B5D57E}" type="pres">
      <dgm:prSet presAssocID="{DA59984A-EA45-43D5-8622-7135015E39DC}" presName="root2" presStyleCnt="0"/>
      <dgm:spPr/>
    </dgm:pt>
    <dgm:pt modelId="{A288E7CD-845A-4B30-8D9E-0FCFF4059FF8}" type="pres">
      <dgm:prSet presAssocID="{DA59984A-EA45-43D5-8622-7135015E39DC}" presName="LevelTwoTextNode" presStyleLbl="node2" presStyleIdx="1" presStyleCnt="5" custScaleX="188329" custScaleY="95383">
        <dgm:presLayoutVars>
          <dgm:chPref val="3"/>
        </dgm:presLayoutVars>
      </dgm:prSet>
      <dgm:spPr/>
    </dgm:pt>
    <dgm:pt modelId="{8AF56EA1-EF0C-41F7-A64B-4E0DC746E609}" type="pres">
      <dgm:prSet presAssocID="{DA59984A-EA45-43D5-8622-7135015E39DC}" presName="level3hierChild" presStyleCnt="0"/>
      <dgm:spPr/>
    </dgm:pt>
    <dgm:pt modelId="{531482B3-13DA-4E77-8EF9-7A508768A321}" type="pres">
      <dgm:prSet presAssocID="{9324F21A-CF22-404B-991C-F0FAD04F1E1A}" presName="conn2-1" presStyleLbl="parChTrans1D2" presStyleIdx="2" presStyleCnt="5"/>
      <dgm:spPr/>
    </dgm:pt>
    <dgm:pt modelId="{92BF821D-14E3-40BB-B3C5-212A94A9CA22}" type="pres">
      <dgm:prSet presAssocID="{9324F21A-CF22-404B-991C-F0FAD04F1E1A}" presName="connTx" presStyleLbl="parChTrans1D2" presStyleIdx="2" presStyleCnt="5"/>
      <dgm:spPr/>
    </dgm:pt>
    <dgm:pt modelId="{CB322892-7746-46FA-9A5A-A13AAAB16AEB}" type="pres">
      <dgm:prSet presAssocID="{12F72430-90C8-46E7-9363-A8933111BAFD}" presName="root2" presStyleCnt="0"/>
      <dgm:spPr/>
    </dgm:pt>
    <dgm:pt modelId="{573F9BF2-AC82-43FC-A361-118085DB3D65}" type="pres">
      <dgm:prSet presAssocID="{12F72430-90C8-46E7-9363-A8933111BAFD}" presName="LevelTwoTextNode" presStyleLbl="node2" presStyleIdx="2" presStyleCnt="5" custScaleX="188642" custScaleY="48152">
        <dgm:presLayoutVars>
          <dgm:chPref val="3"/>
        </dgm:presLayoutVars>
      </dgm:prSet>
      <dgm:spPr/>
    </dgm:pt>
    <dgm:pt modelId="{83F1B72F-BD92-4E4B-8B73-2DBC7440818F}" type="pres">
      <dgm:prSet presAssocID="{12F72430-90C8-46E7-9363-A8933111BAFD}" presName="level3hierChild" presStyleCnt="0"/>
      <dgm:spPr/>
    </dgm:pt>
    <dgm:pt modelId="{EE8B77DA-77C5-46AD-80A2-BD307CFE9F0A}" type="pres">
      <dgm:prSet presAssocID="{F68F9F1A-A0AC-4627-BB76-A21CB9C16ACA}" presName="conn2-1" presStyleLbl="parChTrans1D2" presStyleIdx="3" presStyleCnt="5"/>
      <dgm:spPr/>
    </dgm:pt>
    <dgm:pt modelId="{7E8E6685-0078-4B86-BC52-3A0FBAF76686}" type="pres">
      <dgm:prSet presAssocID="{F68F9F1A-A0AC-4627-BB76-A21CB9C16ACA}" presName="connTx" presStyleLbl="parChTrans1D2" presStyleIdx="3" presStyleCnt="5"/>
      <dgm:spPr/>
    </dgm:pt>
    <dgm:pt modelId="{4C9B0C12-D40F-4085-B321-C72DDFDB9D14}" type="pres">
      <dgm:prSet presAssocID="{CACC7C31-0A19-4B77-8109-9AAB9EC25D20}" presName="root2" presStyleCnt="0"/>
      <dgm:spPr/>
    </dgm:pt>
    <dgm:pt modelId="{B2DE3A8A-BA09-499F-9C72-0630724E4538}" type="pres">
      <dgm:prSet presAssocID="{CACC7C31-0A19-4B77-8109-9AAB9EC25D20}" presName="LevelTwoTextNode" presStyleLbl="node2" presStyleIdx="3" presStyleCnt="5" custScaleX="188676" custScaleY="48056">
        <dgm:presLayoutVars>
          <dgm:chPref val="3"/>
        </dgm:presLayoutVars>
      </dgm:prSet>
      <dgm:spPr/>
    </dgm:pt>
    <dgm:pt modelId="{225055FE-8B42-4143-ADD3-8E6B554691DD}" type="pres">
      <dgm:prSet presAssocID="{CACC7C31-0A19-4B77-8109-9AAB9EC25D20}" presName="level3hierChild" presStyleCnt="0"/>
      <dgm:spPr/>
    </dgm:pt>
    <dgm:pt modelId="{69201674-1235-4FA7-9CBC-B675F6713E38}" type="pres">
      <dgm:prSet presAssocID="{B764CED6-B38C-4590-855F-1F4460EB1A27}" presName="conn2-1" presStyleLbl="parChTrans1D2" presStyleIdx="4" presStyleCnt="5"/>
      <dgm:spPr/>
    </dgm:pt>
    <dgm:pt modelId="{EE9BE54A-48D2-43A6-AD4C-394C0EDDA292}" type="pres">
      <dgm:prSet presAssocID="{B764CED6-B38C-4590-855F-1F4460EB1A27}" presName="connTx" presStyleLbl="parChTrans1D2" presStyleIdx="4" presStyleCnt="5"/>
      <dgm:spPr/>
    </dgm:pt>
    <dgm:pt modelId="{991F253B-0E4F-40EA-A604-E0113D6B712C}" type="pres">
      <dgm:prSet presAssocID="{24C9F698-7D4E-4709-8117-FB7CF1BB6ECA}" presName="root2" presStyleCnt="0"/>
      <dgm:spPr/>
    </dgm:pt>
    <dgm:pt modelId="{94F14A6F-3CD0-4A17-88D3-6F4D0EB2D4E6}" type="pres">
      <dgm:prSet presAssocID="{24C9F698-7D4E-4709-8117-FB7CF1BB6ECA}" presName="LevelTwoTextNode" presStyleLbl="node2" presStyleIdx="4" presStyleCnt="5" custScaleX="189623" custScaleY="49763">
        <dgm:presLayoutVars>
          <dgm:chPref val="3"/>
        </dgm:presLayoutVars>
      </dgm:prSet>
      <dgm:spPr/>
    </dgm:pt>
    <dgm:pt modelId="{29A4DBB5-5792-469E-B23C-2F896481FC4D}" type="pres">
      <dgm:prSet presAssocID="{24C9F698-7D4E-4709-8117-FB7CF1BB6ECA}" presName="level3hierChild" presStyleCnt="0"/>
      <dgm:spPr/>
    </dgm:pt>
  </dgm:ptLst>
  <dgm:cxnLst>
    <dgm:cxn modelId="{34283C31-8592-4422-A1A3-73AB4C9D03AC}" type="presOf" srcId="{346E9DC4-0947-473F-AED9-9AECED92978F}" destId="{F1903401-CDA9-4777-A04C-F19A89F110A0}" srcOrd="0" destOrd="0" presId="urn:microsoft.com/office/officeart/2008/layout/HorizontalMultiLevelHierarchy"/>
    <dgm:cxn modelId="{4EE02A3D-8F83-4292-A026-1515ED03FF36}" srcId="{00360BBF-6709-42DA-A6DE-B8193ABE792F}" destId="{12F72430-90C8-46E7-9363-A8933111BAFD}" srcOrd="2" destOrd="0" parTransId="{9324F21A-CF22-404B-991C-F0FAD04F1E1A}" sibTransId="{DF00040C-AB67-4D43-B520-7E02E511DCB9}"/>
    <dgm:cxn modelId="{04C92B63-107A-49B7-9300-E9098DE5DF6A}" srcId="{00360BBF-6709-42DA-A6DE-B8193ABE792F}" destId="{24C9F698-7D4E-4709-8117-FB7CF1BB6ECA}" srcOrd="4" destOrd="0" parTransId="{B764CED6-B38C-4590-855F-1F4460EB1A27}" sibTransId="{F823D820-3815-46B0-8D53-E3C09C351FFB}"/>
    <dgm:cxn modelId="{40388A68-B94C-4A35-8C64-05C5C0A60913}" type="presOf" srcId="{F2167233-387A-4C2A-92FA-201B800AF2E5}" destId="{61AA8207-A6A4-4905-9FD1-93C90724B340}" srcOrd="1" destOrd="0" presId="urn:microsoft.com/office/officeart/2008/layout/HorizontalMultiLevelHierarchy"/>
    <dgm:cxn modelId="{01BF0D4B-39BD-418F-9FD8-FA1BCFA1191B}" type="presOf" srcId="{0150A799-C83B-499D-BB9F-10C758CEFD9B}" destId="{AD67EDBF-32B4-495C-A262-4812FBE80932}" srcOrd="0" destOrd="0" presId="urn:microsoft.com/office/officeart/2008/layout/HorizontalMultiLevelHierarchy"/>
    <dgm:cxn modelId="{E5279A4E-EE6C-4FFB-B246-5E27296AFE3A}" type="presOf" srcId="{12F72430-90C8-46E7-9363-A8933111BAFD}" destId="{573F9BF2-AC82-43FC-A361-118085DB3D65}" srcOrd="0" destOrd="0" presId="urn:microsoft.com/office/officeart/2008/layout/HorizontalMultiLevelHierarchy"/>
    <dgm:cxn modelId="{D638D777-8D10-48F2-B9D8-6C3134F26FF3}" type="presOf" srcId="{00360BBF-6709-42DA-A6DE-B8193ABE792F}" destId="{D1C52863-34A6-4E04-9740-6E0567681A8F}" srcOrd="0" destOrd="0" presId="urn:microsoft.com/office/officeart/2008/layout/HorizontalMultiLevelHierarchy"/>
    <dgm:cxn modelId="{C39D5786-DF54-4F2D-BB08-544A5A89AC42}" type="presOf" srcId="{DA59984A-EA45-43D5-8622-7135015E39DC}" destId="{A288E7CD-845A-4B30-8D9E-0FCFF4059FF8}" srcOrd="0" destOrd="0" presId="urn:microsoft.com/office/officeart/2008/layout/HorizontalMultiLevelHierarchy"/>
    <dgm:cxn modelId="{2C85DAA3-D0FC-43CA-9B0A-F73BC8EBF88D}" type="presOf" srcId="{9324F21A-CF22-404B-991C-F0FAD04F1E1A}" destId="{92BF821D-14E3-40BB-B3C5-212A94A9CA22}" srcOrd="1" destOrd="0" presId="urn:microsoft.com/office/officeart/2008/layout/HorizontalMultiLevelHierarchy"/>
    <dgm:cxn modelId="{2258ECB3-705E-4310-8AB9-ADAE767310BF}" srcId="{00360BBF-6709-42DA-A6DE-B8193ABE792F}" destId="{0150A799-C83B-499D-BB9F-10C758CEFD9B}" srcOrd="0" destOrd="0" parTransId="{F2167233-387A-4C2A-92FA-201B800AF2E5}" sibTransId="{C4F81D71-55D6-477B-91FF-B7E8CDA27FA4}"/>
    <dgm:cxn modelId="{200F0BB4-194A-4F9E-8035-F09C349D5691}" type="presOf" srcId="{346E9DC4-0947-473F-AED9-9AECED92978F}" destId="{D23E054D-0742-441B-9D09-9EB576968A6E}" srcOrd="1" destOrd="0" presId="urn:microsoft.com/office/officeart/2008/layout/HorizontalMultiLevelHierarchy"/>
    <dgm:cxn modelId="{54DF95BD-B55C-478B-B176-94F45C467DEA}" type="presOf" srcId="{24C9F698-7D4E-4709-8117-FB7CF1BB6ECA}" destId="{94F14A6F-3CD0-4A17-88D3-6F4D0EB2D4E6}" srcOrd="0" destOrd="0" presId="urn:microsoft.com/office/officeart/2008/layout/HorizontalMultiLevelHierarchy"/>
    <dgm:cxn modelId="{576C8ACB-F866-4817-A9DB-50D6A32736E8}" type="presOf" srcId="{F68F9F1A-A0AC-4627-BB76-A21CB9C16ACA}" destId="{7E8E6685-0078-4B86-BC52-3A0FBAF76686}" srcOrd="1" destOrd="0" presId="urn:microsoft.com/office/officeart/2008/layout/HorizontalMultiLevelHierarchy"/>
    <dgm:cxn modelId="{FB5A4DD2-91D2-40A1-813C-E41EC57616AE}" type="presOf" srcId="{B764CED6-B38C-4590-855F-1F4460EB1A27}" destId="{69201674-1235-4FA7-9CBC-B675F6713E38}" srcOrd="0" destOrd="0" presId="urn:microsoft.com/office/officeart/2008/layout/HorizontalMultiLevelHierarchy"/>
    <dgm:cxn modelId="{E2BD27D4-DAC4-4519-8D15-C28EE4B2AB17}" type="presOf" srcId="{CACC7C31-0A19-4B77-8109-9AAB9EC25D20}" destId="{B2DE3A8A-BA09-499F-9C72-0630724E4538}" srcOrd="0" destOrd="0" presId="urn:microsoft.com/office/officeart/2008/layout/HorizontalMultiLevelHierarchy"/>
    <dgm:cxn modelId="{296FDAD7-32B9-4AA6-AB43-27535B1CEDA1}" type="presOf" srcId="{B764CED6-B38C-4590-855F-1F4460EB1A27}" destId="{EE9BE54A-48D2-43A6-AD4C-394C0EDDA292}" srcOrd="1" destOrd="0" presId="urn:microsoft.com/office/officeart/2008/layout/HorizontalMultiLevelHierarchy"/>
    <dgm:cxn modelId="{5CB019DC-D02B-4F72-8799-DCEC8949294E}" srcId="{00360BBF-6709-42DA-A6DE-B8193ABE792F}" destId="{DA59984A-EA45-43D5-8622-7135015E39DC}" srcOrd="1" destOrd="0" parTransId="{346E9DC4-0947-473F-AED9-9AECED92978F}" sibTransId="{518CC24E-4035-4B8A-A82C-EA8D78A041FF}"/>
    <dgm:cxn modelId="{EBEF4ADE-627A-4970-BBED-45B55431C879}" type="presOf" srcId="{F68F9F1A-A0AC-4627-BB76-A21CB9C16ACA}" destId="{EE8B77DA-77C5-46AD-80A2-BD307CFE9F0A}" srcOrd="0" destOrd="0" presId="urn:microsoft.com/office/officeart/2008/layout/HorizontalMultiLevelHierarchy"/>
    <dgm:cxn modelId="{CFDBCFE1-4797-458E-A0CF-256D1699DCBD}" srcId="{0E2CB039-CC31-48A4-8156-6B36281AE8EC}" destId="{00360BBF-6709-42DA-A6DE-B8193ABE792F}" srcOrd="0" destOrd="0" parTransId="{F529A454-219A-454C-B138-14C3B361B39F}" sibTransId="{B5AC9C0B-1D20-4957-A866-89ED18231A73}"/>
    <dgm:cxn modelId="{9435DEE7-B833-45BD-8BAB-C370E3ADA3A3}" type="presOf" srcId="{F2167233-387A-4C2A-92FA-201B800AF2E5}" destId="{25CF5DCC-0AE9-4D09-ABC1-8BE4D97FDFCB}" srcOrd="0" destOrd="0" presId="urn:microsoft.com/office/officeart/2008/layout/HorizontalMultiLevelHierarchy"/>
    <dgm:cxn modelId="{C3F3E9EA-BE7C-42FA-A974-B6909D195A40}" srcId="{00360BBF-6709-42DA-A6DE-B8193ABE792F}" destId="{CACC7C31-0A19-4B77-8109-9AAB9EC25D20}" srcOrd="3" destOrd="0" parTransId="{F68F9F1A-A0AC-4627-BB76-A21CB9C16ACA}" sibTransId="{D22C3584-0D16-4A12-B343-F9C335256014}"/>
    <dgm:cxn modelId="{5F3E36FB-962E-4D75-AA46-DDFDEC90684F}" type="presOf" srcId="{9324F21A-CF22-404B-991C-F0FAD04F1E1A}" destId="{531482B3-13DA-4E77-8EF9-7A508768A321}" srcOrd="0" destOrd="0" presId="urn:microsoft.com/office/officeart/2008/layout/HorizontalMultiLevelHierarchy"/>
    <dgm:cxn modelId="{95AB8CFE-8FB4-44AD-859A-6210B1783C5C}" type="presOf" srcId="{0E2CB039-CC31-48A4-8156-6B36281AE8EC}" destId="{25DAE38A-FD8C-46C3-B34D-A50FB369E7DF}" srcOrd="0" destOrd="0" presId="urn:microsoft.com/office/officeart/2008/layout/HorizontalMultiLevelHierarchy"/>
    <dgm:cxn modelId="{F43F3809-C85D-45B0-8B1F-A48A2240F7FD}" type="presParOf" srcId="{25DAE38A-FD8C-46C3-B34D-A50FB369E7DF}" destId="{CB26C9DD-3124-450D-81B6-4B010B30C520}" srcOrd="0" destOrd="0" presId="urn:microsoft.com/office/officeart/2008/layout/HorizontalMultiLevelHierarchy"/>
    <dgm:cxn modelId="{2944E46B-0331-4BCB-A798-32B203C58265}" type="presParOf" srcId="{CB26C9DD-3124-450D-81B6-4B010B30C520}" destId="{D1C52863-34A6-4E04-9740-6E0567681A8F}" srcOrd="0" destOrd="0" presId="urn:microsoft.com/office/officeart/2008/layout/HorizontalMultiLevelHierarchy"/>
    <dgm:cxn modelId="{F2729F2A-A943-4A2C-87AA-9EA209FBF982}" type="presParOf" srcId="{CB26C9DD-3124-450D-81B6-4B010B30C520}" destId="{CFBE3A7D-7CD3-413D-AA64-9100FA79E8D0}" srcOrd="1" destOrd="0" presId="urn:microsoft.com/office/officeart/2008/layout/HorizontalMultiLevelHierarchy"/>
    <dgm:cxn modelId="{BEF379DB-5DFA-4386-AFDB-5F4C6BAEF77C}" type="presParOf" srcId="{CFBE3A7D-7CD3-413D-AA64-9100FA79E8D0}" destId="{25CF5DCC-0AE9-4D09-ABC1-8BE4D97FDFCB}" srcOrd="0" destOrd="0" presId="urn:microsoft.com/office/officeart/2008/layout/HorizontalMultiLevelHierarchy"/>
    <dgm:cxn modelId="{6B6EE897-CB21-494F-A275-3F65B2330CD8}" type="presParOf" srcId="{25CF5DCC-0AE9-4D09-ABC1-8BE4D97FDFCB}" destId="{61AA8207-A6A4-4905-9FD1-93C90724B340}" srcOrd="0" destOrd="0" presId="urn:microsoft.com/office/officeart/2008/layout/HorizontalMultiLevelHierarchy"/>
    <dgm:cxn modelId="{71C16420-94D0-4C4D-8826-0C65D893AC5A}" type="presParOf" srcId="{CFBE3A7D-7CD3-413D-AA64-9100FA79E8D0}" destId="{E4E2AF43-D45C-43E2-8E5A-8B4F8328AA50}" srcOrd="1" destOrd="0" presId="urn:microsoft.com/office/officeart/2008/layout/HorizontalMultiLevelHierarchy"/>
    <dgm:cxn modelId="{BF712BFE-C950-41CA-87C5-31BDD02EDEE5}" type="presParOf" srcId="{E4E2AF43-D45C-43E2-8E5A-8B4F8328AA50}" destId="{AD67EDBF-32B4-495C-A262-4812FBE80932}" srcOrd="0" destOrd="0" presId="urn:microsoft.com/office/officeart/2008/layout/HorizontalMultiLevelHierarchy"/>
    <dgm:cxn modelId="{7147CEBD-6915-4195-841E-7CD7DE6F33E4}" type="presParOf" srcId="{E4E2AF43-D45C-43E2-8E5A-8B4F8328AA50}" destId="{BD88E36A-E711-4840-AED6-01651340FCD0}" srcOrd="1" destOrd="0" presId="urn:microsoft.com/office/officeart/2008/layout/HorizontalMultiLevelHierarchy"/>
    <dgm:cxn modelId="{0A8A22A4-4EDA-4689-B0A9-1198A9E56F06}" type="presParOf" srcId="{CFBE3A7D-7CD3-413D-AA64-9100FA79E8D0}" destId="{F1903401-CDA9-4777-A04C-F19A89F110A0}" srcOrd="2" destOrd="0" presId="urn:microsoft.com/office/officeart/2008/layout/HorizontalMultiLevelHierarchy"/>
    <dgm:cxn modelId="{933306AF-1DFB-4BB3-9D7E-EFC678BAAB07}" type="presParOf" srcId="{F1903401-CDA9-4777-A04C-F19A89F110A0}" destId="{D23E054D-0742-441B-9D09-9EB576968A6E}" srcOrd="0" destOrd="0" presId="urn:microsoft.com/office/officeart/2008/layout/HorizontalMultiLevelHierarchy"/>
    <dgm:cxn modelId="{5944B083-DBD5-40A0-A7C2-97EE7928F409}" type="presParOf" srcId="{CFBE3A7D-7CD3-413D-AA64-9100FA79E8D0}" destId="{145ADC9F-A830-493F-9981-28A949B5D57E}" srcOrd="3" destOrd="0" presId="urn:microsoft.com/office/officeart/2008/layout/HorizontalMultiLevelHierarchy"/>
    <dgm:cxn modelId="{0CA230BB-4CD5-404C-BE9F-5BC1C225C2EE}" type="presParOf" srcId="{145ADC9F-A830-493F-9981-28A949B5D57E}" destId="{A288E7CD-845A-4B30-8D9E-0FCFF4059FF8}" srcOrd="0" destOrd="0" presId="urn:microsoft.com/office/officeart/2008/layout/HorizontalMultiLevelHierarchy"/>
    <dgm:cxn modelId="{3E6A55AD-4F8D-47D7-9596-9A9228B677C8}" type="presParOf" srcId="{145ADC9F-A830-493F-9981-28A949B5D57E}" destId="{8AF56EA1-EF0C-41F7-A64B-4E0DC746E609}" srcOrd="1" destOrd="0" presId="urn:microsoft.com/office/officeart/2008/layout/HorizontalMultiLevelHierarchy"/>
    <dgm:cxn modelId="{09BC75D1-9083-4561-85C8-75AF4AA86828}" type="presParOf" srcId="{CFBE3A7D-7CD3-413D-AA64-9100FA79E8D0}" destId="{531482B3-13DA-4E77-8EF9-7A508768A321}" srcOrd="4" destOrd="0" presId="urn:microsoft.com/office/officeart/2008/layout/HorizontalMultiLevelHierarchy"/>
    <dgm:cxn modelId="{4EAC49D4-BDB5-4EB2-8578-C2E070F88431}" type="presParOf" srcId="{531482B3-13DA-4E77-8EF9-7A508768A321}" destId="{92BF821D-14E3-40BB-B3C5-212A94A9CA22}" srcOrd="0" destOrd="0" presId="urn:microsoft.com/office/officeart/2008/layout/HorizontalMultiLevelHierarchy"/>
    <dgm:cxn modelId="{D8757985-95D4-41F4-9DDE-14544475857D}" type="presParOf" srcId="{CFBE3A7D-7CD3-413D-AA64-9100FA79E8D0}" destId="{CB322892-7746-46FA-9A5A-A13AAAB16AEB}" srcOrd="5" destOrd="0" presId="urn:microsoft.com/office/officeart/2008/layout/HorizontalMultiLevelHierarchy"/>
    <dgm:cxn modelId="{73C89E73-4139-434D-87AD-ADAD0C59E908}" type="presParOf" srcId="{CB322892-7746-46FA-9A5A-A13AAAB16AEB}" destId="{573F9BF2-AC82-43FC-A361-118085DB3D65}" srcOrd="0" destOrd="0" presId="urn:microsoft.com/office/officeart/2008/layout/HorizontalMultiLevelHierarchy"/>
    <dgm:cxn modelId="{88F62846-FA46-46DD-9A34-88ED39FBC415}" type="presParOf" srcId="{CB322892-7746-46FA-9A5A-A13AAAB16AEB}" destId="{83F1B72F-BD92-4E4B-8B73-2DBC7440818F}" srcOrd="1" destOrd="0" presId="urn:microsoft.com/office/officeart/2008/layout/HorizontalMultiLevelHierarchy"/>
    <dgm:cxn modelId="{8F20CA88-25B3-4493-842E-3AFF0C66C0F8}" type="presParOf" srcId="{CFBE3A7D-7CD3-413D-AA64-9100FA79E8D0}" destId="{EE8B77DA-77C5-46AD-80A2-BD307CFE9F0A}" srcOrd="6" destOrd="0" presId="urn:microsoft.com/office/officeart/2008/layout/HorizontalMultiLevelHierarchy"/>
    <dgm:cxn modelId="{46BD5FA2-135F-4D9F-8AF7-F80EFFC323A9}" type="presParOf" srcId="{EE8B77DA-77C5-46AD-80A2-BD307CFE9F0A}" destId="{7E8E6685-0078-4B86-BC52-3A0FBAF76686}" srcOrd="0" destOrd="0" presId="urn:microsoft.com/office/officeart/2008/layout/HorizontalMultiLevelHierarchy"/>
    <dgm:cxn modelId="{46BBF2DE-5F5D-431F-8623-48417D871D57}" type="presParOf" srcId="{CFBE3A7D-7CD3-413D-AA64-9100FA79E8D0}" destId="{4C9B0C12-D40F-4085-B321-C72DDFDB9D14}" srcOrd="7" destOrd="0" presId="urn:microsoft.com/office/officeart/2008/layout/HorizontalMultiLevelHierarchy"/>
    <dgm:cxn modelId="{7CBD2BF3-D51D-4346-927D-53D4E821F69D}" type="presParOf" srcId="{4C9B0C12-D40F-4085-B321-C72DDFDB9D14}" destId="{B2DE3A8A-BA09-499F-9C72-0630724E4538}" srcOrd="0" destOrd="0" presId="urn:microsoft.com/office/officeart/2008/layout/HorizontalMultiLevelHierarchy"/>
    <dgm:cxn modelId="{39EEF601-0469-429F-A54A-4FBE9BDF5D36}" type="presParOf" srcId="{4C9B0C12-D40F-4085-B321-C72DDFDB9D14}" destId="{225055FE-8B42-4143-ADD3-8E6B554691DD}" srcOrd="1" destOrd="0" presId="urn:microsoft.com/office/officeart/2008/layout/HorizontalMultiLevelHierarchy"/>
    <dgm:cxn modelId="{144FBA39-8477-41EA-916B-954C479349CC}" type="presParOf" srcId="{CFBE3A7D-7CD3-413D-AA64-9100FA79E8D0}" destId="{69201674-1235-4FA7-9CBC-B675F6713E38}" srcOrd="8" destOrd="0" presId="urn:microsoft.com/office/officeart/2008/layout/HorizontalMultiLevelHierarchy"/>
    <dgm:cxn modelId="{92AA3B83-8E15-4435-BF74-F86C5A05BEEA}" type="presParOf" srcId="{69201674-1235-4FA7-9CBC-B675F6713E38}" destId="{EE9BE54A-48D2-43A6-AD4C-394C0EDDA292}" srcOrd="0" destOrd="0" presId="urn:microsoft.com/office/officeart/2008/layout/HorizontalMultiLevelHierarchy"/>
    <dgm:cxn modelId="{C84FC69F-3CC3-4003-801C-5D64B1129CD7}" type="presParOf" srcId="{CFBE3A7D-7CD3-413D-AA64-9100FA79E8D0}" destId="{991F253B-0E4F-40EA-A604-E0113D6B712C}" srcOrd="9" destOrd="0" presId="urn:microsoft.com/office/officeart/2008/layout/HorizontalMultiLevelHierarchy"/>
    <dgm:cxn modelId="{24ABB6DB-8CD6-4C64-8306-CBA70F65EC0F}" type="presParOf" srcId="{991F253B-0E4F-40EA-A604-E0113D6B712C}" destId="{94F14A6F-3CD0-4A17-88D3-6F4D0EB2D4E6}" srcOrd="0" destOrd="0" presId="urn:microsoft.com/office/officeart/2008/layout/HorizontalMultiLevelHierarchy"/>
    <dgm:cxn modelId="{41ACFB4D-7855-49B0-ADAF-C505E803E4F5}" type="presParOf" srcId="{991F253B-0E4F-40EA-A604-E0113D6B712C}" destId="{29A4DBB5-5792-469E-B23C-2F896481FC4D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28ECFAC-63B3-40F0-9E03-B31D365E432C}" type="doc">
      <dgm:prSet loTypeId="urn:microsoft.com/office/officeart/2005/8/layout/equation1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567740A1-931A-404E-B8A7-DCAB60009AEA}">
      <dgm:prSet phldrT="[Text]" custT="1"/>
      <dgm:spPr/>
      <dgm:t>
        <a:bodyPr/>
        <a:lstStyle/>
        <a:p>
          <a:r>
            <a:rPr lang="sr-Cyrl-RS" sz="1300" dirty="0">
              <a:solidFill>
                <a:schemeClr val="bg1"/>
              </a:solidFill>
            </a:rPr>
            <a:t>Укупан буџет општине  </a:t>
          </a:r>
          <a:r>
            <a:rPr lang="en-GB" sz="1300" dirty="0">
              <a:solidFill>
                <a:schemeClr val="bg1"/>
              </a:solidFill>
            </a:rPr>
            <a:t>959.787.000.</a:t>
          </a:r>
          <a:endParaRPr lang="en-US" sz="1300" dirty="0">
            <a:solidFill>
              <a:srgbClr val="FF0000"/>
            </a:solidFill>
          </a:endParaRPr>
        </a:p>
      </dgm:t>
    </dgm:pt>
    <dgm:pt modelId="{0643A071-2AC8-4124-916D-3A8BE5775A6D}" type="parTrans" cxnId="{B1A00774-0D3C-406F-9413-9997B0306F44}">
      <dgm:prSet/>
      <dgm:spPr/>
      <dgm:t>
        <a:bodyPr/>
        <a:lstStyle/>
        <a:p>
          <a:endParaRPr lang="en-US"/>
        </a:p>
      </dgm:t>
    </dgm:pt>
    <dgm:pt modelId="{097825AB-8F2B-4EF3-ABE1-7DCEF8027B99}" type="sibTrans" cxnId="{B1A00774-0D3C-406F-9413-9997B0306F44}">
      <dgm:prSet/>
      <dgm:spPr/>
      <dgm:t>
        <a:bodyPr/>
        <a:lstStyle/>
        <a:p>
          <a:endParaRPr lang="en-US"/>
        </a:p>
      </dgm:t>
    </dgm:pt>
    <dgm:pt modelId="{1F884CF4-1E4C-423F-AE7B-0BAC3D97360D}">
      <dgm:prSet/>
      <dgm:spPr/>
      <dgm:t>
        <a:bodyPr/>
        <a:lstStyle/>
        <a:p>
          <a:r>
            <a:rPr lang="sr-Cyrl-RS" dirty="0"/>
            <a:t>Средства из буџета општине </a:t>
          </a:r>
          <a:r>
            <a:rPr lang="en-GB" dirty="0"/>
            <a:t>873.751.000.</a:t>
          </a:r>
          <a:endParaRPr lang="en-US" dirty="0">
            <a:solidFill>
              <a:srgbClr val="FF0000"/>
            </a:solidFill>
          </a:endParaRPr>
        </a:p>
      </dgm:t>
    </dgm:pt>
    <dgm:pt modelId="{B54F7004-6983-4114-82DE-5ADF4FEF4D02}" type="parTrans" cxnId="{70C4B168-53EF-4508-8C4E-A3F87A5F97DE}">
      <dgm:prSet/>
      <dgm:spPr/>
      <dgm:t>
        <a:bodyPr/>
        <a:lstStyle/>
        <a:p>
          <a:endParaRPr lang="en-US"/>
        </a:p>
      </dgm:t>
    </dgm:pt>
    <dgm:pt modelId="{1B723845-E0D1-4671-AE0F-32E0821595D7}" type="sibTrans" cxnId="{70C4B168-53EF-4508-8C4E-A3F87A5F97DE}">
      <dgm:prSet/>
      <dgm:spPr/>
      <dgm:t>
        <a:bodyPr/>
        <a:lstStyle/>
        <a:p>
          <a:endParaRPr lang="en-US"/>
        </a:p>
      </dgm:t>
    </dgm:pt>
    <dgm:pt modelId="{258C614E-C25D-47E8-BC69-ECC42BFEC5CC}">
      <dgm:prSet/>
      <dgm:spPr/>
      <dgm:t>
        <a:bodyPr/>
        <a:lstStyle/>
        <a:p>
          <a:r>
            <a:rPr lang="sr-Cyrl-RS" dirty="0"/>
            <a:t>Пренета средства из ранијих година</a:t>
          </a:r>
          <a:r>
            <a:rPr lang="sr-Cyrl-RS" dirty="0">
              <a:solidFill>
                <a:srgbClr val="FF0000"/>
              </a:solidFill>
            </a:rPr>
            <a:t> </a:t>
          </a:r>
          <a:r>
            <a:rPr lang="en-GB" dirty="0">
              <a:solidFill>
                <a:srgbClr val="FF0000"/>
              </a:solidFill>
            </a:rPr>
            <a:t>86.036.000.</a:t>
          </a:r>
          <a:endParaRPr lang="en-US" dirty="0">
            <a:solidFill>
              <a:schemeClr val="bg1"/>
            </a:solidFill>
          </a:endParaRPr>
        </a:p>
      </dgm:t>
    </dgm:pt>
    <dgm:pt modelId="{0EE00226-4F18-428E-857D-BB8AB5FED661}" type="parTrans" cxnId="{9FE065B6-BAF0-45E0-96C4-FBC1763BA102}">
      <dgm:prSet/>
      <dgm:spPr/>
      <dgm:t>
        <a:bodyPr/>
        <a:lstStyle/>
        <a:p>
          <a:endParaRPr lang="en-US"/>
        </a:p>
      </dgm:t>
    </dgm:pt>
    <dgm:pt modelId="{44AA7FFE-EC5D-4B4A-A884-0D1E57526835}" type="sibTrans" cxnId="{9FE065B6-BAF0-45E0-96C4-FBC1763BA102}">
      <dgm:prSet/>
      <dgm:spPr/>
      <dgm:t>
        <a:bodyPr/>
        <a:lstStyle/>
        <a:p>
          <a:endParaRPr lang="en-US"/>
        </a:p>
      </dgm:t>
    </dgm:pt>
    <dgm:pt modelId="{688A0EC4-0F6D-4987-959D-CA5F27B3CF24}" type="pres">
      <dgm:prSet presAssocID="{028ECFAC-63B3-40F0-9E03-B31D365E432C}" presName="linearFlow" presStyleCnt="0">
        <dgm:presLayoutVars>
          <dgm:dir/>
          <dgm:resizeHandles val="exact"/>
        </dgm:presLayoutVars>
      </dgm:prSet>
      <dgm:spPr/>
    </dgm:pt>
    <dgm:pt modelId="{D96E659A-663E-485D-BF89-FD74BE74A5C4}" type="pres">
      <dgm:prSet presAssocID="{1F884CF4-1E4C-423F-AE7B-0BAC3D97360D}" presName="node" presStyleLbl="node1" presStyleIdx="0" presStyleCnt="3">
        <dgm:presLayoutVars>
          <dgm:bulletEnabled val="1"/>
        </dgm:presLayoutVars>
      </dgm:prSet>
      <dgm:spPr/>
    </dgm:pt>
    <dgm:pt modelId="{BA78071E-3EA3-4945-922C-AE021F34276A}" type="pres">
      <dgm:prSet presAssocID="{1B723845-E0D1-4671-AE0F-32E0821595D7}" presName="spacerL" presStyleCnt="0"/>
      <dgm:spPr/>
    </dgm:pt>
    <dgm:pt modelId="{98F3E7AB-6934-48FA-B82F-FBEAF1B2375D}" type="pres">
      <dgm:prSet presAssocID="{1B723845-E0D1-4671-AE0F-32E0821595D7}" presName="sibTrans" presStyleLbl="sibTrans2D1" presStyleIdx="0" presStyleCnt="2"/>
      <dgm:spPr/>
    </dgm:pt>
    <dgm:pt modelId="{F9CA65E4-8785-4412-A513-0A2695416EE5}" type="pres">
      <dgm:prSet presAssocID="{1B723845-E0D1-4671-AE0F-32E0821595D7}" presName="spacerR" presStyleCnt="0"/>
      <dgm:spPr/>
    </dgm:pt>
    <dgm:pt modelId="{2F60A798-586E-4E47-B649-25F047F36835}" type="pres">
      <dgm:prSet presAssocID="{258C614E-C25D-47E8-BC69-ECC42BFEC5CC}" presName="node" presStyleLbl="node1" presStyleIdx="1" presStyleCnt="3" custLinFactNeighborX="-11405" custLinFactNeighborY="2487">
        <dgm:presLayoutVars>
          <dgm:bulletEnabled val="1"/>
        </dgm:presLayoutVars>
      </dgm:prSet>
      <dgm:spPr/>
    </dgm:pt>
    <dgm:pt modelId="{F90D06A4-272D-4E58-B7CB-EB8C424E859B}" type="pres">
      <dgm:prSet presAssocID="{44AA7FFE-EC5D-4B4A-A884-0D1E57526835}" presName="spacerL" presStyleCnt="0"/>
      <dgm:spPr/>
    </dgm:pt>
    <dgm:pt modelId="{41F09F99-3DCC-47E4-9188-F7D103A1F6E3}" type="pres">
      <dgm:prSet presAssocID="{44AA7FFE-EC5D-4B4A-A884-0D1E57526835}" presName="sibTrans" presStyleLbl="sibTrans2D1" presStyleIdx="1" presStyleCnt="2"/>
      <dgm:spPr/>
    </dgm:pt>
    <dgm:pt modelId="{F015C141-867A-4124-B290-CA1BB3474B22}" type="pres">
      <dgm:prSet presAssocID="{44AA7FFE-EC5D-4B4A-A884-0D1E57526835}" presName="spacerR" presStyleCnt="0"/>
      <dgm:spPr/>
    </dgm:pt>
    <dgm:pt modelId="{6C1FFF0F-B1A4-4C41-B9D3-30452A0DFA4B}" type="pres">
      <dgm:prSet presAssocID="{567740A1-931A-404E-B8A7-DCAB60009AEA}" presName="node" presStyleLbl="node1" presStyleIdx="2" presStyleCnt="3" custScaleX="130342" custScaleY="84618" custLinFactX="133199" custLinFactNeighborX="200000" custLinFactNeighborY="4851">
        <dgm:presLayoutVars>
          <dgm:bulletEnabled val="1"/>
        </dgm:presLayoutVars>
      </dgm:prSet>
      <dgm:spPr/>
    </dgm:pt>
  </dgm:ptLst>
  <dgm:cxnLst>
    <dgm:cxn modelId="{19DBA710-EAA7-479A-8FB0-39539DFAF5D1}" type="presOf" srcId="{1B723845-E0D1-4671-AE0F-32E0821595D7}" destId="{98F3E7AB-6934-48FA-B82F-FBEAF1B2375D}" srcOrd="0" destOrd="0" presId="urn:microsoft.com/office/officeart/2005/8/layout/equation1"/>
    <dgm:cxn modelId="{AA2B371A-C761-4755-A6F9-5CD00112D7B0}" type="presOf" srcId="{1F884CF4-1E4C-423F-AE7B-0BAC3D97360D}" destId="{D96E659A-663E-485D-BF89-FD74BE74A5C4}" srcOrd="0" destOrd="0" presId="urn:microsoft.com/office/officeart/2005/8/layout/equation1"/>
    <dgm:cxn modelId="{6B017F2C-2CB9-4751-A7CD-30B8BC98049D}" type="presOf" srcId="{567740A1-931A-404E-B8A7-DCAB60009AEA}" destId="{6C1FFF0F-B1A4-4C41-B9D3-30452A0DFA4B}" srcOrd="0" destOrd="0" presId="urn:microsoft.com/office/officeart/2005/8/layout/equation1"/>
    <dgm:cxn modelId="{70C4B168-53EF-4508-8C4E-A3F87A5F97DE}" srcId="{028ECFAC-63B3-40F0-9E03-B31D365E432C}" destId="{1F884CF4-1E4C-423F-AE7B-0BAC3D97360D}" srcOrd="0" destOrd="0" parTransId="{B54F7004-6983-4114-82DE-5ADF4FEF4D02}" sibTransId="{1B723845-E0D1-4671-AE0F-32E0821595D7}"/>
    <dgm:cxn modelId="{B1A00774-0D3C-406F-9413-9997B0306F44}" srcId="{028ECFAC-63B3-40F0-9E03-B31D365E432C}" destId="{567740A1-931A-404E-B8A7-DCAB60009AEA}" srcOrd="2" destOrd="0" parTransId="{0643A071-2AC8-4124-916D-3A8BE5775A6D}" sibTransId="{097825AB-8F2B-4EF3-ABE1-7DCEF8027B99}"/>
    <dgm:cxn modelId="{A08F9C8E-A0B7-46AA-A78A-8BD9FCF7DFC7}" type="presOf" srcId="{44AA7FFE-EC5D-4B4A-A884-0D1E57526835}" destId="{41F09F99-3DCC-47E4-9188-F7D103A1F6E3}" srcOrd="0" destOrd="0" presId="urn:microsoft.com/office/officeart/2005/8/layout/equation1"/>
    <dgm:cxn modelId="{9C6BB78E-EFB3-4041-AD67-F0BF8DC2C140}" type="presOf" srcId="{028ECFAC-63B3-40F0-9E03-B31D365E432C}" destId="{688A0EC4-0F6D-4987-959D-CA5F27B3CF24}" srcOrd="0" destOrd="0" presId="urn:microsoft.com/office/officeart/2005/8/layout/equation1"/>
    <dgm:cxn modelId="{9FE065B6-BAF0-45E0-96C4-FBC1763BA102}" srcId="{028ECFAC-63B3-40F0-9E03-B31D365E432C}" destId="{258C614E-C25D-47E8-BC69-ECC42BFEC5CC}" srcOrd="1" destOrd="0" parTransId="{0EE00226-4F18-428E-857D-BB8AB5FED661}" sibTransId="{44AA7FFE-EC5D-4B4A-A884-0D1E57526835}"/>
    <dgm:cxn modelId="{DACDA2EA-2B85-43AD-A796-6061D0417520}" type="presOf" srcId="{258C614E-C25D-47E8-BC69-ECC42BFEC5CC}" destId="{2F60A798-586E-4E47-B649-25F047F36835}" srcOrd="0" destOrd="0" presId="urn:microsoft.com/office/officeart/2005/8/layout/equation1"/>
    <dgm:cxn modelId="{E573888D-F9FB-4FE6-AAF3-F927AA2E6EBC}" type="presParOf" srcId="{688A0EC4-0F6D-4987-959D-CA5F27B3CF24}" destId="{D96E659A-663E-485D-BF89-FD74BE74A5C4}" srcOrd="0" destOrd="0" presId="urn:microsoft.com/office/officeart/2005/8/layout/equation1"/>
    <dgm:cxn modelId="{0D0B0A83-F15C-4526-8464-422DF0C5A916}" type="presParOf" srcId="{688A0EC4-0F6D-4987-959D-CA5F27B3CF24}" destId="{BA78071E-3EA3-4945-922C-AE021F34276A}" srcOrd="1" destOrd="0" presId="urn:microsoft.com/office/officeart/2005/8/layout/equation1"/>
    <dgm:cxn modelId="{F031027E-A6F6-4F40-A5F1-E4A0719687A0}" type="presParOf" srcId="{688A0EC4-0F6D-4987-959D-CA5F27B3CF24}" destId="{98F3E7AB-6934-48FA-B82F-FBEAF1B2375D}" srcOrd="2" destOrd="0" presId="urn:microsoft.com/office/officeart/2005/8/layout/equation1"/>
    <dgm:cxn modelId="{D6E988E9-F5EF-40D2-8011-DD3EEFB6D15B}" type="presParOf" srcId="{688A0EC4-0F6D-4987-959D-CA5F27B3CF24}" destId="{F9CA65E4-8785-4412-A513-0A2695416EE5}" srcOrd="3" destOrd="0" presId="urn:microsoft.com/office/officeart/2005/8/layout/equation1"/>
    <dgm:cxn modelId="{98121E6C-7394-4C4E-90C8-4BCB940CB22B}" type="presParOf" srcId="{688A0EC4-0F6D-4987-959D-CA5F27B3CF24}" destId="{2F60A798-586E-4E47-B649-25F047F36835}" srcOrd="4" destOrd="0" presId="urn:microsoft.com/office/officeart/2005/8/layout/equation1"/>
    <dgm:cxn modelId="{AB91E517-F112-4A52-AF08-CE2E95E6B5F1}" type="presParOf" srcId="{688A0EC4-0F6D-4987-959D-CA5F27B3CF24}" destId="{F90D06A4-272D-4E58-B7CB-EB8C424E859B}" srcOrd="5" destOrd="0" presId="urn:microsoft.com/office/officeart/2005/8/layout/equation1"/>
    <dgm:cxn modelId="{D010658D-E5F6-4983-A1B2-31CA122A0D57}" type="presParOf" srcId="{688A0EC4-0F6D-4987-959D-CA5F27B3CF24}" destId="{41F09F99-3DCC-47E4-9188-F7D103A1F6E3}" srcOrd="6" destOrd="0" presId="urn:microsoft.com/office/officeart/2005/8/layout/equation1"/>
    <dgm:cxn modelId="{3C6341AE-0423-446F-A013-72858729AA3E}" type="presParOf" srcId="{688A0EC4-0F6D-4987-959D-CA5F27B3CF24}" destId="{F015C141-867A-4124-B290-CA1BB3474B22}" srcOrd="7" destOrd="0" presId="urn:microsoft.com/office/officeart/2005/8/layout/equation1"/>
    <dgm:cxn modelId="{E0497DF6-7B98-411C-B02B-83AD89D9A9DD}" type="presParOf" srcId="{688A0EC4-0F6D-4987-959D-CA5F27B3CF24}" destId="{6C1FFF0F-B1A4-4C41-B9D3-30452A0DFA4B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EA47F19-311D-44B3-AAA4-35C98BD4844B}" type="doc">
      <dgm:prSet loTypeId="urn:diagrams.loki3.com/Bracke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C844461-76DE-4FEA-A87D-23440AD6FC2E}">
      <dgm:prSet phldrT="[Text]"/>
      <dgm:spPr/>
      <dgm:t>
        <a:bodyPr/>
        <a:lstStyle/>
        <a:p>
          <a:r>
            <a:rPr lang="sr-Cyrl-RS" b="1" dirty="0"/>
            <a:t>Порески приходи</a:t>
          </a:r>
          <a:endParaRPr lang="en-US" b="1" dirty="0"/>
        </a:p>
      </dgm:t>
    </dgm:pt>
    <dgm:pt modelId="{6F031138-6684-4AF8-B48F-F90EB84372B1}" type="parTrans" cxnId="{DFA45898-8E34-483C-97B6-EC38D2140466}">
      <dgm:prSet/>
      <dgm:spPr/>
      <dgm:t>
        <a:bodyPr/>
        <a:lstStyle/>
        <a:p>
          <a:endParaRPr lang="en-US"/>
        </a:p>
      </dgm:t>
    </dgm:pt>
    <dgm:pt modelId="{C24B5DA2-B651-485D-A0F4-95731772C9B8}" type="sibTrans" cxnId="{DFA45898-8E34-483C-97B6-EC38D2140466}">
      <dgm:prSet/>
      <dgm:spPr/>
      <dgm:t>
        <a:bodyPr/>
        <a:lstStyle/>
        <a:p>
          <a:endParaRPr lang="en-US"/>
        </a:p>
      </dgm:t>
    </dgm:pt>
    <dgm:pt modelId="{D45E583C-4AAD-40D2-9D24-9A0A68141567}">
      <dgm:prSet phldrT="[Text]" custT="1"/>
      <dgm:spPr>
        <a:solidFill>
          <a:srgbClr val="92D050"/>
        </a:solidFill>
      </dgm:spPr>
      <dgm:t>
        <a:bodyPr/>
        <a:lstStyle/>
        <a:p>
          <a:pPr algn="just"/>
          <a:r>
            <a:rPr lang="sr-Cyrl-RS" altLang="en-US" sz="1400" dirty="0">
              <a:latin typeface="Calibri" panose="020F0502020204030204" pitchFamily="34" charset="0"/>
            </a:rPr>
            <a:t>Врста јавних прихода који се прикупљају обавезним плаћањима пореских обвезника без обавезе извршења специјалне услуге заузврат</a:t>
          </a:r>
          <a:endParaRPr lang="en-US" sz="1400" dirty="0"/>
        </a:p>
      </dgm:t>
    </dgm:pt>
    <dgm:pt modelId="{DF23AB14-DB78-4D25-948A-D263DF13EBEB}" type="parTrans" cxnId="{B6E9FE2F-54FB-46AA-BA6A-1465C15C85E2}">
      <dgm:prSet/>
      <dgm:spPr/>
      <dgm:t>
        <a:bodyPr/>
        <a:lstStyle/>
        <a:p>
          <a:endParaRPr lang="en-US"/>
        </a:p>
      </dgm:t>
    </dgm:pt>
    <dgm:pt modelId="{875C4C0C-D761-476B-9D17-EF850CFCBB84}" type="sibTrans" cxnId="{B6E9FE2F-54FB-46AA-BA6A-1465C15C85E2}">
      <dgm:prSet/>
      <dgm:spPr/>
      <dgm:t>
        <a:bodyPr/>
        <a:lstStyle/>
        <a:p>
          <a:endParaRPr lang="en-US"/>
        </a:p>
      </dgm:t>
    </dgm:pt>
    <dgm:pt modelId="{E1B79EE1-1157-4302-AB0B-8FEDC81165FD}">
      <dgm:prSet phldrT="[Text]"/>
      <dgm:spPr/>
      <dgm:t>
        <a:bodyPr/>
        <a:lstStyle/>
        <a:p>
          <a:pPr algn="r"/>
          <a:r>
            <a:rPr lang="sr-Cyrl-RS" b="1" dirty="0"/>
            <a:t>Донације и трансфери</a:t>
          </a:r>
          <a:endParaRPr lang="en-US" b="1" dirty="0"/>
        </a:p>
      </dgm:t>
    </dgm:pt>
    <dgm:pt modelId="{D901DA59-A95A-4489-99A8-4140EE7BA89A}" type="parTrans" cxnId="{9CBF9DF9-AB9B-4A23-9199-3C2DD5A0CE43}">
      <dgm:prSet/>
      <dgm:spPr/>
      <dgm:t>
        <a:bodyPr/>
        <a:lstStyle/>
        <a:p>
          <a:endParaRPr lang="en-US"/>
        </a:p>
      </dgm:t>
    </dgm:pt>
    <dgm:pt modelId="{E99A6F9C-C544-4400-B178-20BC6CFFFE07}" type="sibTrans" cxnId="{9CBF9DF9-AB9B-4A23-9199-3C2DD5A0CE43}">
      <dgm:prSet/>
      <dgm:spPr/>
      <dgm:t>
        <a:bodyPr/>
        <a:lstStyle/>
        <a:p>
          <a:endParaRPr lang="en-US"/>
        </a:p>
      </dgm:t>
    </dgm:pt>
    <dgm:pt modelId="{92FD0664-EE76-4121-BE7B-68FC1EE5F4D7}">
      <dgm:prSet phldrT="[Text]" custT="1"/>
      <dgm:spPr>
        <a:solidFill>
          <a:srgbClr val="00B0F0"/>
        </a:solidFill>
      </dgm:spPr>
      <dgm:t>
        <a:bodyPr/>
        <a:lstStyle/>
        <a:p>
          <a:pPr algn="just"/>
          <a:r>
            <a:rPr lang="sr-Cyrl-CS" sz="1400" b="1" i="1" dirty="0"/>
            <a:t>Донације</a:t>
          </a:r>
          <a:r>
            <a:rPr lang="sr-Cyrl-CS" sz="1400" b="1" dirty="0"/>
            <a:t> </a:t>
          </a:r>
          <a:r>
            <a:rPr lang="sr-Cyrl-CS" sz="1400" dirty="0"/>
            <a:t>се добијају од домаћих и међународних донатора и организација за различите пројекте. </a:t>
          </a:r>
          <a:r>
            <a:rPr lang="sr-Cyrl-RS" altLang="en-US" sz="1400" dirty="0">
              <a:latin typeface="Calibri" panose="020F0502020204030204" pitchFamily="34" charset="0"/>
            </a:rPr>
            <a:t>Трансфери п</a:t>
          </a:r>
          <a:r>
            <a:rPr lang="ru-RU" altLang="en-US" sz="1400" dirty="0">
              <a:latin typeface="Calibri" panose="020F0502020204030204" pitchFamily="34" charset="0"/>
            </a:rPr>
            <a:t>одразумевају пренос средстава од нивоа Републике Србије и АПВ општинском нивоу власти. М</a:t>
          </a:r>
          <a:r>
            <a:rPr lang="sr-Cyrl-RS" altLang="en-US" sz="1400" dirty="0">
              <a:latin typeface="Calibri" panose="020F0502020204030204" pitchFamily="34" charset="0"/>
            </a:rPr>
            <a:t>огу бити </a:t>
          </a:r>
          <a:r>
            <a:rPr lang="sr-Cyrl-RS" altLang="en-US" sz="1400" b="1" dirty="0">
              <a:latin typeface="Calibri" panose="020F0502020204030204" pitchFamily="34" charset="0"/>
            </a:rPr>
            <a:t>наменски (</a:t>
          </a:r>
          <a:r>
            <a:rPr lang="sr-Cyrl-RS" altLang="en-US" sz="1400" dirty="0">
              <a:latin typeface="Calibri" panose="020F0502020204030204" pitchFamily="34" charset="0"/>
            </a:rPr>
            <a:t>за тачно утврђене намене) или </a:t>
          </a:r>
          <a:r>
            <a:rPr lang="sr-Cyrl-RS" altLang="en-US" sz="1400" b="1" dirty="0">
              <a:latin typeface="Calibri" panose="020F0502020204030204" pitchFamily="34" charset="0"/>
            </a:rPr>
            <a:t>ненаменски (</a:t>
          </a:r>
          <a:r>
            <a:rPr lang="sr-Cyrl-RS" altLang="en-US" sz="1400" dirty="0">
              <a:latin typeface="Calibri" panose="020F0502020204030204" pitchFamily="34" charset="0"/>
            </a:rPr>
            <a:t>није им унапред утврђена намена те се могу у складу са законом користити за било које сврхе)</a:t>
          </a:r>
          <a:r>
            <a:rPr lang="sr-Latn-RS" altLang="en-US" sz="1400" dirty="0">
              <a:latin typeface="Calibri" panose="020F0502020204030204" pitchFamily="34" charset="0"/>
            </a:rPr>
            <a:t> </a:t>
          </a:r>
          <a:r>
            <a:rPr lang="sr-Cyrl-RS" altLang="en-US" sz="1400" dirty="0">
              <a:latin typeface="Calibri" panose="020F0502020204030204" pitchFamily="34" charset="0"/>
            </a:rPr>
            <a:t>.</a:t>
          </a:r>
          <a:endParaRPr lang="en-US" sz="1400" dirty="0"/>
        </a:p>
      </dgm:t>
    </dgm:pt>
    <dgm:pt modelId="{A4B2DE69-08CB-4EF5-A179-A9838DCC0C0D}" type="parTrans" cxnId="{29D18108-D348-4C83-ABE4-39390C16C5CD}">
      <dgm:prSet/>
      <dgm:spPr/>
      <dgm:t>
        <a:bodyPr/>
        <a:lstStyle/>
        <a:p>
          <a:endParaRPr lang="en-US"/>
        </a:p>
      </dgm:t>
    </dgm:pt>
    <dgm:pt modelId="{31990FCE-83F5-4BCE-86BA-4F924011EADA}" type="sibTrans" cxnId="{29D18108-D348-4C83-ABE4-39390C16C5CD}">
      <dgm:prSet/>
      <dgm:spPr/>
      <dgm:t>
        <a:bodyPr/>
        <a:lstStyle/>
        <a:p>
          <a:endParaRPr lang="en-US"/>
        </a:p>
      </dgm:t>
    </dgm:pt>
    <dgm:pt modelId="{E055884F-7426-4921-A0E5-9CA56A76B49A}">
      <dgm:prSet phldrT="[Text]"/>
      <dgm:spPr/>
      <dgm:t>
        <a:bodyPr/>
        <a:lstStyle/>
        <a:p>
          <a:r>
            <a:rPr lang="sr-Cyrl-RS" b="1" dirty="0"/>
            <a:t>Непорески приходи</a:t>
          </a:r>
          <a:endParaRPr lang="en-US" b="1" dirty="0"/>
        </a:p>
      </dgm:t>
    </dgm:pt>
    <dgm:pt modelId="{A220DF32-CC6B-446C-B398-3C6FF19DF138}" type="parTrans" cxnId="{997AF6DE-9802-4842-96EC-E457543D4099}">
      <dgm:prSet/>
      <dgm:spPr/>
      <dgm:t>
        <a:bodyPr/>
        <a:lstStyle/>
        <a:p>
          <a:endParaRPr lang="en-US"/>
        </a:p>
      </dgm:t>
    </dgm:pt>
    <dgm:pt modelId="{EADBA54B-8207-46FB-8C83-E7274B6ED163}" type="sibTrans" cxnId="{997AF6DE-9802-4842-96EC-E457543D4099}">
      <dgm:prSet/>
      <dgm:spPr/>
      <dgm:t>
        <a:bodyPr/>
        <a:lstStyle/>
        <a:p>
          <a:endParaRPr lang="en-US"/>
        </a:p>
      </dgm:t>
    </dgm:pt>
    <dgm:pt modelId="{6B14159D-5902-471E-9F91-CEA86CA18597}">
      <dgm:prSet phldrT="[Text]" custT="1"/>
      <dgm:spPr>
        <a:solidFill>
          <a:srgbClr val="FFC000"/>
        </a:solidFill>
      </dgm:spPr>
      <dgm:t>
        <a:bodyPr/>
        <a:lstStyle/>
        <a:p>
          <a:pPr algn="just"/>
          <a:r>
            <a:rPr lang="sr-Cyrl-RS" altLang="en-US" sz="1400" dirty="0">
              <a:latin typeface="Calibri" panose="020F0502020204030204" pitchFamily="34" charset="0"/>
            </a:rPr>
            <a:t>Врста јавних прихода који се наплаћују за коришћење јавних добара (накнаде), пружање јавних услуга (таксе) или због  коршења уговорних или законских одредби (казне и пенали)</a:t>
          </a:r>
          <a:endParaRPr lang="en-US" sz="1400" dirty="0"/>
        </a:p>
      </dgm:t>
    </dgm:pt>
    <dgm:pt modelId="{0D2CFF9B-A50F-43E4-AFA5-E7E960E0BCD0}" type="parTrans" cxnId="{E528FBD6-03D8-4201-832B-0748BD271A16}">
      <dgm:prSet/>
      <dgm:spPr/>
      <dgm:t>
        <a:bodyPr/>
        <a:lstStyle/>
        <a:p>
          <a:endParaRPr lang="en-US"/>
        </a:p>
      </dgm:t>
    </dgm:pt>
    <dgm:pt modelId="{36039859-946E-4D2B-BAA0-EE1BB94895EC}" type="sibTrans" cxnId="{E528FBD6-03D8-4201-832B-0748BD271A16}">
      <dgm:prSet/>
      <dgm:spPr/>
      <dgm:t>
        <a:bodyPr/>
        <a:lstStyle/>
        <a:p>
          <a:endParaRPr lang="en-US"/>
        </a:p>
      </dgm:t>
    </dgm:pt>
    <dgm:pt modelId="{28888755-727E-436B-B2F2-DA7896544A65}">
      <dgm:prSet phldrT="[Text]"/>
      <dgm:spPr/>
      <dgm:t>
        <a:bodyPr/>
        <a:lstStyle/>
        <a:p>
          <a:r>
            <a:rPr lang="sr-Cyrl-RS" b="1" dirty="0"/>
            <a:t>Примања од продаје нефинансијске имовине</a:t>
          </a:r>
          <a:endParaRPr lang="en-US" b="1" dirty="0"/>
        </a:p>
      </dgm:t>
    </dgm:pt>
    <dgm:pt modelId="{74440C20-4C7D-42FA-8A71-91FF1ABB0C2B}" type="parTrans" cxnId="{423F4FFE-A4A5-4DB9-BCD0-81CA33242D4A}">
      <dgm:prSet/>
      <dgm:spPr/>
      <dgm:t>
        <a:bodyPr/>
        <a:lstStyle/>
        <a:p>
          <a:endParaRPr lang="en-US"/>
        </a:p>
      </dgm:t>
    </dgm:pt>
    <dgm:pt modelId="{25C618B1-3FCB-4E3A-AAEB-763F12B41872}" type="sibTrans" cxnId="{423F4FFE-A4A5-4DB9-BCD0-81CA33242D4A}">
      <dgm:prSet/>
      <dgm:spPr/>
      <dgm:t>
        <a:bodyPr/>
        <a:lstStyle/>
        <a:p>
          <a:endParaRPr lang="en-US"/>
        </a:p>
      </dgm:t>
    </dgm:pt>
    <dgm:pt modelId="{FE2BA0E8-81AC-463B-B498-EF464F5BCE06}">
      <dgm:prSet phldrT="[Text]" custT="1"/>
      <dgm:spPr>
        <a:solidFill>
          <a:srgbClr val="FFFF00"/>
        </a:solidFill>
      </dgm:spPr>
      <dgm:t>
        <a:bodyPr/>
        <a:lstStyle/>
        <a:p>
          <a:pPr algn="just"/>
          <a:r>
            <a:rPr lang="sr-Cyrl-RS" sz="1400" dirty="0">
              <a:solidFill>
                <a:schemeClr val="accent1">
                  <a:lumMod val="40000"/>
                  <a:lumOff val="60000"/>
                </a:schemeClr>
              </a:solidFill>
            </a:rPr>
            <a:t>Ова примања се остварују продајом непокретности и покретних ствари у власништву општине.</a:t>
          </a:r>
          <a:endParaRPr lang="en-US" sz="1400" dirty="0">
            <a:solidFill>
              <a:schemeClr val="accent1">
                <a:lumMod val="40000"/>
                <a:lumOff val="60000"/>
              </a:schemeClr>
            </a:solidFill>
          </a:endParaRPr>
        </a:p>
      </dgm:t>
    </dgm:pt>
    <dgm:pt modelId="{7A39DE39-681C-425E-9FED-FBE278CC5B2D}" type="parTrans" cxnId="{86D1D984-3A22-405C-B36D-C2926B8E421B}">
      <dgm:prSet/>
      <dgm:spPr/>
      <dgm:t>
        <a:bodyPr/>
        <a:lstStyle/>
        <a:p>
          <a:endParaRPr lang="en-US"/>
        </a:p>
      </dgm:t>
    </dgm:pt>
    <dgm:pt modelId="{03DEC489-1FE9-42FB-A7B6-2DC930E80875}" type="sibTrans" cxnId="{86D1D984-3A22-405C-B36D-C2926B8E421B}">
      <dgm:prSet/>
      <dgm:spPr/>
      <dgm:t>
        <a:bodyPr/>
        <a:lstStyle/>
        <a:p>
          <a:endParaRPr lang="en-US"/>
        </a:p>
      </dgm:t>
    </dgm:pt>
    <dgm:pt modelId="{26EF48C7-6381-4355-B03F-DD441AE957C7}">
      <dgm:prSet phldrT="[Text]"/>
      <dgm:spPr/>
      <dgm:t>
        <a:bodyPr/>
        <a:lstStyle/>
        <a:p>
          <a:r>
            <a:rPr lang="sr-Cyrl-RS" b="1" dirty="0"/>
            <a:t>Примања од задуживања и  продаје финансијске имовине</a:t>
          </a:r>
          <a:endParaRPr lang="en-US" b="1" dirty="0"/>
        </a:p>
      </dgm:t>
    </dgm:pt>
    <dgm:pt modelId="{18A23F74-72B2-47CE-8CFA-63637C44E493}" type="parTrans" cxnId="{C002A477-0333-4E42-A591-A476378A7B14}">
      <dgm:prSet/>
      <dgm:spPr/>
      <dgm:t>
        <a:bodyPr/>
        <a:lstStyle/>
        <a:p>
          <a:endParaRPr lang="en-US"/>
        </a:p>
      </dgm:t>
    </dgm:pt>
    <dgm:pt modelId="{7F59AFA8-97ED-43F0-BB10-8E36A7F9F28C}" type="sibTrans" cxnId="{C002A477-0333-4E42-A591-A476378A7B14}">
      <dgm:prSet/>
      <dgm:spPr/>
      <dgm:t>
        <a:bodyPr/>
        <a:lstStyle/>
        <a:p>
          <a:endParaRPr lang="en-US"/>
        </a:p>
      </dgm:t>
    </dgm:pt>
    <dgm:pt modelId="{4B4A2A45-FFA7-47F5-A99D-A2DFD7698107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algn="just"/>
          <a:r>
            <a:rPr lang="sr-Cyrl-RS" sz="1400" b="0" i="0" dirty="0"/>
            <a:t>Примања од задуживања представљају приливе по основу примања од задуживања код пословних банака у земљи у корист нивоа општина. Примања од продаје финансијске имовине  представљају приливе по основу продаје домаћих акција и осталог капитала у корист нивоа општина</a:t>
          </a:r>
          <a:endParaRPr lang="en-US" sz="1400" dirty="0"/>
        </a:p>
      </dgm:t>
    </dgm:pt>
    <dgm:pt modelId="{2E2C89AA-6D36-4A41-9A01-A47B8388C320}" type="parTrans" cxnId="{48A7DAC8-CBA0-4CCF-8FEB-1A8D1991CE61}">
      <dgm:prSet/>
      <dgm:spPr/>
      <dgm:t>
        <a:bodyPr/>
        <a:lstStyle/>
        <a:p>
          <a:endParaRPr lang="en-US"/>
        </a:p>
      </dgm:t>
    </dgm:pt>
    <dgm:pt modelId="{5B14C082-1404-4C23-9B64-643BA89D25BF}" type="sibTrans" cxnId="{48A7DAC8-CBA0-4CCF-8FEB-1A8D1991CE61}">
      <dgm:prSet/>
      <dgm:spPr/>
      <dgm:t>
        <a:bodyPr/>
        <a:lstStyle/>
        <a:p>
          <a:endParaRPr lang="en-US"/>
        </a:p>
      </dgm:t>
    </dgm:pt>
    <dgm:pt modelId="{E1AD8724-28DC-48C5-B75E-B0D1F33E6279}">
      <dgm:prSet phldrT="[Text]"/>
      <dgm:spPr/>
      <dgm:t>
        <a:bodyPr/>
        <a:lstStyle/>
        <a:p>
          <a:r>
            <a:rPr lang="sr-Cyrl-RS" b="1" dirty="0"/>
            <a:t>Пренета средства из ранијих година</a:t>
          </a:r>
          <a:endParaRPr lang="en-US" b="1" dirty="0"/>
        </a:p>
      </dgm:t>
    </dgm:pt>
    <dgm:pt modelId="{411CE078-310E-457E-A7C1-09A580CCEBB0}" type="parTrans" cxnId="{9EBB09AF-7741-47ED-B436-933466BD5F46}">
      <dgm:prSet/>
      <dgm:spPr/>
      <dgm:t>
        <a:bodyPr/>
        <a:lstStyle/>
        <a:p>
          <a:endParaRPr lang="en-US"/>
        </a:p>
      </dgm:t>
    </dgm:pt>
    <dgm:pt modelId="{BCA81F17-B88D-47F3-91A4-C02EC1C807D8}" type="sibTrans" cxnId="{9EBB09AF-7741-47ED-B436-933466BD5F46}">
      <dgm:prSet/>
      <dgm:spPr/>
      <dgm:t>
        <a:bodyPr/>
        <a:lstStyle/>
        <a:p>
          <a:endParaRPr lang="en-US"/>
        </a:p>
      </dgm:t>
    </dgm:pt>
    <dgm:pt modelId="{A22D28D0-C0EE-4FAC-9411-A8A4995FB17B}">
      <dgm:prSet phldrT="[Text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algn="just"/>
          <a:r>
            <a:rPr lang="sr-Cyrl-RS" altLang="en-US" sz="1400" dirty="0"/>
            <a:t> Представљају вишак прихода буџета општине који нису потрошени у претходној  буџетској години</a:t>
          </a:r>
          <a:endParaRPr lang="en-US" sz="1400" dirty="0"/>
        </a:p>
      </dgm:t>
    </dgm:pt>
    <dgm:pt modelId="{7B8C8DE4-9C8E-4AAA-9ABD-7D21384D12EF}" type="parTrans" cxnId="{EF67239D-5166-423B-9E5F-06A1352131E4}">
      <dgm:prSet/>
      <dgm:spPr/>
      <dgm:t>
        <a:bodyPr/>
        <a:lstStyle/>
        <a:p>
          <a:endParaRPr lang="en-US"/>
        </a:p>
      </dgm:t>
    </dgm:pt>
    <dgm:pt modelId="{D9EE63C1-7C79-499A-9EE1-6AFD68E7C84E}" type="sibTrans" cxnId="{EF67239D-5166-423B-9E5F-06A1352131E4}">
      <dgm:prSet/>
      <dgm:spPr/>
      <dgm:t>
        <a:bodyPr/>
        <a:lstStyle/>
        <a:p>
          <a:endParaRPr lang="en-US"/>
        </a:p>
      </dgm:t>
    </dgm:pt>
    <dgm:pt modelId="{EFEB1020-9C17-48DC-BBE0-54FA743F9F75}" type="pres">
      <dgm:prSet presAssocID="{EEA47F19-311D-44B3-AAA4-35C98BD4844B}" presName="Name0" presStyleCnt="0">
        <dgm:presLayoutVars>
          <dgm:dir/>
          <dgm:animLvl val="lvl"/>
          <dgm:resizeHandles val="exact"/>
        </dgm:presLayoutVars>
      </dgm:prSet>
      <dgm:spPr/>
    </dgm:pt>
    <dgm:pt modelId="{98695426-23ED-40C0-90A1-2BB445DEBC64}" type="pres">
      <dgm:prSet presAssocID="{0C844461-76DE-4FEA-A87D-23440AD6FC2E}" presName="linNode" presStyleCnt="0"/>
      <dgm:spPr/>
    </dgm:pt>
    <dgm:pt modelId="{C6144CDB-22C1-4337-9F95-C3A522A707D1}" type="pres">
      <dgm:prSet presAssocID="{0C844461-76DE-4FEA-A87D-23440AD6FC2E}" presName="parTx" presStyleLbl="revTx" presStyleIdx="0" presStyleCnt="6">
        <dgm:presLayoutVars>
          <dgm:chMax val="1"/>
          <dgm:bulletEnabled val="1"/>
        </dgm:presLayoutVars>
      </dgm:prSet>
      <dgm:spPr/>
    </dgm:pt>
    <dgm:pt modelId="{02385D1D-92EB-445D-B736-940004751C79}" type="pres">
      <dgm:prSet presAssocID="{0C844461-76DE-4FEA-A87D-23440AD6FC2E}" presName="bracket" presStyleLbl="parChTrans1D1" presStyleIdx="0" presStyleCnt="6"/>
      <dgm:spPr/>
    </dgm:pt>
    <dgm:pt modelId="{99D36636-E395-439F-A79A-29C0BFB6F7E4}" type="pres">
      <dgm:prSet presAssocID="{0C844461-76DE-4FEA-A87D-23440AD6FC2E}" presName="spH" presStyleCnt="0"/>
      <dgm:spPr/>
    </dgm:pt>
    <dgm:pt modelId="{7BB6658A-32E0-42C7-B82A-240BF45CF27D}" type="pres">
      <dgm:prSet presAssocID="{0C844461-76DE-4FEA-A87D-23440AD6FC2E}" presName="desTx" presStyleLbl="node1" presStyleIdx="0" presStyleCnt="6">
        <dgm:presLayoutVars>
          <dgm:bulletEnabled val="1"/>
        </dgm:presLayoutVars>
      </dgm:prSet>
      <dgm:spPr/>
    </dgm:pt>
    <dgm:pt modelId="{5B3CB043-7A92-47E9-A4C4-39EC715F2552}" type="pres">
      <dgm:prSet presAssocID="{C24B5DA2-B651-485D-A0F4-95731772C9B8}" presName="spV" presStyleCnt="0"/>
      <dgm:spPr/>
    </dgm:pt>
    <dgm:pt modelId="{D9DF5E9A-39D4-44B7-A326-58B07A05D91E}" type="pres">
      <dgm:prSet presAssocID="{E1B79EE1-1157-4302-AB0B-8FEDC81165FD}" presName="linNode" presStyleCnt="0"/>
      <dgm:spPr/>
    </dgm:pt>
    <dgm:pt modelId="{F40D94EA-52E0-4740-A924-EAF350BDF213}" type="pres">
      <dgm:prSet presAssocID="{E1B79EE1-1157-4302-AB0B-8FEDC81165FD}" presName="parTx" presStyleLbl="revTx" presStyleIdx="1" presStyleCnt="6">
        <dgm:presLayoutVars>
          <dgm:chMax val="1"/>
          <dgm:bulletEnabled val="1"/>
        </dgm:presLayoutVars>
      </dgm:prSet>
      <dgm:spPr/>
    </dgm:pt>
    <dgm:pt modelId="{0E930D30-96BC-4D43-B65A-EE88C46DBE48}" type="pres">
      <dgm:prSet presAssocID="{E1B79EE1-1157-4302-AB0B-8FEDC81165FD}" presName="bracket" presStyleLbl="parChTrans1D1" presStyleIdx="1" presStyleCnt="6"/>
      <dgm:spPr/>
    </dgm:pt>
    <dgm:pt modelId="{5831BF15-ED1F-4BD5-857B-18B8E573D9AB}" type="pres">
      <dgm:prSet presAssocID="{E1B79EE1-1157-4302-AB0B-8FEDC81165FD}" presName="spH" presStyleCnt="0"/>
      <dgm:spPr/>
    </dgm:pt>
    <dgm:pt modelId="{C6BA9D27-2D60-4BA7-98A9-E18E57FDB6CB}" type="pres">
      <dgm:prSet presAssocID="{E1B79EE1-1157-4302-AB0B-8FEDC81165FD}" presName="desTx" presStyleLbl="node1" presStyleIdx="1" presStyleCnt="6">
        <dgm:presLayoutVars>
          <dgm:bulletEnabled val="1"/>
        </dgm:presLayoutVars>
      </dgm:prSet>
      <dgm:spPr/>
    </dgm:pt>
    <dgm:pt modelId="{5A002753-9FCA-4DC5-B8A6-1F7632BDDE58}" type="pres">
      <dgm:prSet presAssocID="{E99A6F9C-C544-4400-B178-20BC6CFFFE07}" presName="spV" presStyleCnt="0"/>
      <dgm:spPr/>
    </dgm:pt>
    <dgm:pt modelId="{9709DCCB-B8A8-47BC-A303-F9EC41DA889E}" type="pres">
      <dgm:prSet presAssocID="{E055884F-7426-4921-A0E5-9CA56A76B49A}" presName="linNode" presStyleCnt="0"/>
      <dgm:spPr/>
    </dgm:pt>
    <dgm:pt modelId="{CCB8139E-CA19-491D-9FCD-6BF28923C725}" type="pres">
      <dgm:prSet presAssocID="{E055884F-7426-4921-A0E5-9CA56A76B49A}" presName="parTx" presStyleLbl="revTx" presStyleIdx="2" presStyleCnt="6">
        <dgm:presLayoutVars>
          <dgm:chMax val="1"/>
          <dgm:bulletEnabled val="1"/>
        </dgm:presLayoutVars>
      </dgm:prSet>
      <dgm:spPr/>
    </dgm:pt>
    <dgm:pt modelId="{14D1633C-A097-4A5A-8269-B04E98857E56}" type="pres">
      <dgm:prSet presAssocID="{E055884F-7426-4921-A0E5-9CA56A76B49A}" presName="bracket" presStyleLbl="parChTrans1D1" presStyleIdx="2" presStyleCnt="6"/>
      <dgm:spPr/>
    </dgm:pt>
    <dgm:pt modelId="{82B38D6F-2AA7-4339-A71D-28AA55699178}" type="pres">
      <dgm:prSet presAssocID="{E055884F-7426-4921-A0E5-9CA56A76B49A}" presName="spH" presStyleCnt="0"/>
      <dgm:spPr/>
    </dgm:pt>
    <dgm:pt modelId="{FFFD7BD8-195B-4FA4-9414-4F4C582F5570}" type="pres">
      <dgm:prSet presAssocID="{E055884F-7426-4921-A0E5-9CA56A76B49A}" presName="desTx" presStyleLbl="node1" presStyleIdx="2" presStyleCnt="6">
        <dgm:presLayoutVars>
          <dgm:bulletEnabled val="1"/>
        </dgm:presLayoutVars>
      </dgm:prSet>
      <dgm:spPr/>
    </dgm:pt>
    <dgm:pt modelId="{D3A122A3-FC4C-4845-B4FF-0E74CF3D50D3}" type="pres">
      <dgm:prSet presAssocID="{EADBA54B-8207-46FB-8C83-E7274B6ED163}" presName="spV" presStyleCnt="0"/>
      <dgm:spPr/>
    </dgm:pt>
    <dgm:pt modelId="{CCB5FDA4-BEC8-4CA1-835A-2A3BEEBEC456}" type="pres">
      <dgm:prSet presAssocID="{28888755-727E-436B-B2F2-DA7896544A65}" presName="linNode" presStyleCnt="0"/>
      <dgm:spPr/>
    </dgm:pt>
    <dgm:pt modelId="{9312B733-3AEB-49F6-8245-08553BA2949B}" type="pres">
      <dgm:prSet presAssocID="{28888755-727E-436B-B2F2-DA7896544A65}" presName="parTx" presStyleLbl="revTx" presStyleIdx="3" presStyleCnt="6">
        <dgm:presLayoutVars>
          <dgm:chMax val="1"/>
          <dgm:bulletEnabled val="1"/>
        </dgm:presLayoutVars>
      </dgm:prSet>
      <dgm:spPr/>
    </dgm:pt>
    <dgm:pt modelId="{435AB433-2559-485A-A03D-C32F36288071}" type="pres">
      <dgm:prSet presAssocID="{28888755-727E-436B-B2F2-DA7896544A65}" presName="bracket" presStyleLbl="parChTrans1D1" presStyleIdx="3" presStyleCnt="6"/>
      <dgm:spPr/>
    </dgm:pt>
    <dgm:pt modelId="{C13B9160-72D5-46E0-A1C0-91E8634DFAE2}" type="pres">
      <dgm:prSet presAssocID="{28888755-727E-436B-B2F2-DA7896544A65}" presName="spH" presStyleCnt="0"/>
      <dgm:spPr/>
    </dgm:pt>
    <dgm:pt modelId="{9893D59A-7FEC-486D-89C4-D28135F6121C}" type="pres">
      <dgm:prSet presAssocID="{28888755-727E-436B-B2F2-DA7896544A65}" presName="desTx" presStyleLbl="node1" presStyleIdx="3" presStyleCnt="6">
        <dgm:presLayoutVars>
          <dgm:bulletEnabled val="1"/>
        </dgm:presLayoutVars>
      </dgm:prSet>
      <dgm:spPr/>
    </dgm:pt>
    <dgm:pt modelId="{A421D242-ABBF-45EB-97FD-83930430328F}" type="pres">
      <dgm:prSet presAssocID="{25C618B1-3FCB-4E3A-AAEB-763F12B41872}" presName="spV" presStyleCnt="0"/>
      <dgm:spPr/>
    </dgm:pt>
    <dgm:pt modelId="{F0DED400-B200-4EA2-AB34-CCFF58E07A6E}" type="pres">
      <dgm:prSet presAssocID="{26EF48C7-6381-4355-B03F-DD441AE957C7}" presName="linNode" presStyleCnt="0"/>
      <dgm:spPr/>
    </dgm:pt>
    <dgm:pt modelId="{EFAACCF6-3A6A-4536-89B0-F0A7C44F6BE1}" type="pres">
      <dgm:prSet presAssocID="{26EF48C7-6381-4355-B03F-DD441AE957C7}" presName="parTx" presStyleLbl="revTx" presStyleIdx="4" presStyleCnt="6">
        <dgm:presLayoutVars>
          <dgm:chMax val="1"/>
          <dgm:bulletEnabled val="1"/>
        </dgm:presLayoutVars>
      </dgm:prSet>
      <dgm:spPr/>
    </dgm:pt>
    <dgm:pt modelId="{6497CA82-45EE-4BD1-AEB4-CC3961FBFB74}" type="pres">
      <dgm:prSet presAssocID="{26EF48C7-6381-4355-B03F-DD441AE957C7}" presName="bracket" presStyleLbl="parChTrans1D1" presStyleIdx="4" presStyleCnt="6"/>
      <dgm:spPr/>
    </dgm:pt>
    <dgm:pt modelId="{CD7548DD-1E84-4DA7-B1D0-28F3E4EBFF82}" type="pres">
      <dgm:prSet presAssocID="{26EF48C7-6381-4355-B03F-DD441AE957C7}" presName="spH" presStyleCnt="0"/>
      <dgm:spPr/>
    </dgm:pt>
    <dgm:pt modelId="{9A05939C-6B40-4C32-897A-4A6DC3E71E5B}" type="pres">
      <dgm:prSet presAssocID="{26EF48C7-6381-4355-B03F-DD441AE957C7}" presName="desTx" presStyleLbl="node1" presStyleIdx="4" presStyleCnt="6">
        <dgm:presLayoutVars>
          <dgm:bulletEnabled val="1"/>
        </dgm:presLayoutVars>
      </dgm:prSet>
      <dgm:spPr/>
    </dgm:pt>
    <dgm:pt modelId="{569EA799-9807-4770-B698-79D3EF79120B}" type="pres">
      <dgm:prSet presAssocID="{7F59AFA8-97ED-43F0-BB10-8E36A7F9F28C}" presName="spV" presStyleCnt="0"/>
      <dgm:spPr/>
    </dgm:pt>
    <dgm:pt modelId="{2B991069-479A-498A-AF83-5B33CD9F12C6}" type="pres">
      <dgm:prSet presAssocID="{E1AD8724-28DC-48C5-B75E-B0D1F33E6279}" presName="linNode" presStyleCnt="0"/>
      <dgm:spPr/>
    </dgm:pt>
    <dgm:pt modelId="{939B76D1-BB33-4E50-9ECD-839FB5787B95}" type="pres">
      <dgm:prSet presAssocID="{E1AD8724-28DC-48C5-B75E-B0D1F33E6279}" presName="parTx" presStyleLbl="revTx" presStyleIdx="5" presStyleCnt="6">
        <dgm:presLayoutVars>
          <dgm:chMax val="1"/>
          <dgm:bulletEnabled val="1"/>
        </dgm:presLayoutVars>
      </dgm:prSet>
      <dgm:spPr/>
    </dgm:pt>
    <dgm:pt modelId="{7845F59F-6101-48DE-ABCC-EC5351843F5B}" type="pres">
      <dgm:prSet presAssocID="{E1AD8724-28DC-48C5-B75E-B0D1F33E6279}" presName="bracket" presStyleLbl="parChTrans1D1" presStyleIdx="5" presStyleCnt="6"/>
      <dgm:spPr/>
    </dgm:pt>
    <dgm:pt modelId="{8DC06B04-AA78-4007-96F1-AC66800E204E}" type="pres">
      <dgm:prSet presAssocID="{E1AD8724-28DC-48C5-B75E-B0D1F33E6279}" presName="spH" presStyleCnt="0"/>
      <dgm:spPr/>
    </dgm:pt>
    <dgm:pt modelId="{B43D6F8D-5103-4DCA-8971-053A6B7A987B}" type="pres">
      <dgm:prSet presAssocID="{E1AD8724-28DC-48C5-B75E-B0D1F33E6279}" presName="desTx" presStyleLbl="node1" presStyleIdx="5" presStyleCnt="6">
        <dgm:presLayoutVars>
          <dgm:bulletEnabled val="1"/>
        </dgm:presLayoutVars>
      </dgm:prSet>
      <dgm:spPr/>
    </dgm:pt>
  </dgm:ptLst>
  <dgm:cxnLst>
    <dgm:cxn modelId="{29D18108-D348-4C83-ABE4-39390C16C5CD}" srcId="{E1B79EE1-1157-4302-AB0B-8FEDC81165FD}" destId="{92FD0664-EE76-4121-BE7B-68FC1EE5F4D7}" srcOrd="0" destOrd="0" parTransId="{A4B2DE69-08CB-4EF5-A179-A9838DCC0C0D}" sibTransId="{31990FCE-83F5-4BCE-86BA-4F924011EADA}"/>
    <dgm:cxn modelId="{F0833111-710A-438D-8DAD-39E1E37FCCA2}" type="presOf" srcId="{E1AD8724-28DC-48C5-B75E-B0D1F33E6279}" destId="{939B76D1-BB33-4E50-9ECD-839FB5787B95}" srcOrd="0" destOrd="0" presId="urn:diagrams.loki3.com/BracketList"/>
    <dgm:cxn modelId="{1D90891A-5CA6-46E0-9B94-066929D862D5}" type="presOf" srcId="{28888755-727E-436B-B2F2-DA7896544A65}" destId="{9312B733-3AEB-49F6-8245-08553BA2949B}" srcOrd="0" destOrd="0" presId="urn:diagrams.loki3.com/BracketList"/>
    <dgm:cxn modelId="{B6E9FE2F-54FB-46AA-BA6A-1465C15C85E2}" srcId="{0C844461-76DE-4FEA-A87D-23440AD6FC2E}" destId="{D45E583C-4AAD-40D2-9D24-9A0A68141567}" srcOrd="0" destOrd="0" parTransId="{DF23AB14-DB78-4D25-948A-D263DF13EBEB}" sibTransId="{875C4C0C-D761-476B-9D17-EF850CFCBB84}"/>
    <dgm:cxn modelId="{1021894C-289A-4B28-BA0D-6767C27230B8}" type="presOf" srcId="{D45E583C-4AAD-40D2-9D24-9A0A68141567}" destId="{7BB6658A-32E0-42C7-B82A-240BF45CF27D}" srcOrd="0" destOrd="0" presId="urn:diagrams.loki3.com/BracketList"/>
    <dgm:cxn modelId="{C1188A4E-FB96-4E8F-9307-7C6CDB28AD6E}" type="presOf" srcId="{4B4A2A45-FFA7-47F5-A99D-A2DFD7698107}" destId="{9A05939C-6B40-4C32-897A-4A6DC3E71E5B}" srcOrd="0" destOrd="0" presId="urn:diagrams.loki3.com/BracketList"/>
    <dgm:cxn modelId="{DD617B54-39C2-497E-9D94-251C9FAD9A35}" type="presOf" srcId="{0C844461-76DE-4FEA-A87D-23440AD6FC2E}" destId="{C6144CDB-22C1-4337-9F95-C3A522A707D1}" srcOrd="0" destOrd="0" presId="urn:diagrams.loki3.com/BracketList"/>
    <dgm:cxn modelId="{F65CBA75-45F4-4C8A-8772-278962ADE0CE}" type="presOf" srcId="{E055884F-7426-4921-A0E5-9CA56A76B49A}" destId="{CCB8139E-CA19-491D-9FCD-6BF28923C725}" srcOrd="0" destOrd="0" presId="urn:diagrams.loki3.com/BracketList"/>
    <dgm:cxn modelId="{C002A477-0333-4E42-A591-A476378A7B14}" srcId="{EEA47F19-311D-44B3-AAA4-35C98BD4844B}" destId="{26EF48C7-6381-4355-B03F-DD441AE957C7}" srcOrd="4" destOrd="0" parTransId="{18A23F74-72B2-47CE-8CFA-63637C44E493}" sibTransId="{7F59AFA8-97ED-43F0-BB10-8E36A7F9F28C}"/>
    <dgm:cxn modelId="{B07D637A-714A-406B-993E-0E5A5B39956B}" type="presOf" srcId="{E1B79EE1-1157-4302-AB0B-8FEDC81165FD}" destId="{F40D94EA-52E0-4740-A924-EAF350BDF213}" srcOrd="0" destOrd="0" presId="urn:diagrams.loki3.com/BracketList"/>
    <dgm:cxn modelId="{86D1D984-3A22-405C-B36D-C2926B8E421B}" srcId="{28888755-727E-436B-B2F2-DA7896544A65}" destId="{FE2BA0E8-81AC-463B-B498-EF464F5BCE06}" srcOrd="0" destOrd="0" parTransId="{7A39DE39-681C-425E-9FED-FBE278CC5B2D}" sibTransId="{03DEC489-1FE9-42FB-A7B6-2DC930E80875}"/>
    <dgm:cxn modelId="{39B6D187-F738-494F-864B-824768F311FC}" type="presOf" srcId="{6B14159D-5902-471E-9F91-CEA86CA18597}" destId="{FFFD7BD8-195B-4FA4-9414-4F4C582F5570}" srcOrd="0" destOrd="0" presId="urn:diagrams.loki3.com/BracketList"/>
    <dgm:cxn modelId="{DFA45898-8E34-483C-97B6-EC38D2140466}" srcId="{EEA47F19-311D-44B3-AAA4-35C98BD4844B}" destId="{0C844461-76DE-4FEA-A87D-23440AD6FC2E}" srcOrd="0" destOrd="0" parTransId="{6F031138-6684-4AF8-B48F-F90EB84372B1}" sibTransId="{C24B5DA2-B651-485D-A0F4-95731772C9B8}"/>
    <dgm:cxn modelId="{87FAF999-9E08-4A6A-A6D7-11D7E30AC118}" type="presOf" srcId="{EEA47F19-311D-44B3-AAA4-35C98BD4844B}" destId="{EFEB1020-9C17-48DC-BBE0-54FA743F9F75}" srcOrd="0" destOrd="0" presId="urn:diagrams.loki3.com/BracketList"/>
    <dgm:cxn modelId="{EF67239D-5166-423B-9E5F-06A1352131E4}" srcId="{E1AD8724-28DC-48C5-B75E-B0D1F33E6279}" destId="{A22D28D0-C0EE-4FAC-9411-A8A4995FB17B}" srcOrd="0" destOrd="0" parTransId="{7B8C8DE4-9C8E-4AAA-9ABD-7D21384D12EF}" sibTransId="{D9EE63C1-7C79-499A-9EE1-6AFD68E7C84E}"/>
    <dgm:cxn modelId="{53E397A2-7CAD-4A4C-ABDE-885D92961EB2}" type="presOf" srcId="{FE2BA0E8-81AC-463B-B498-EF464F5BCE06}" destId="{9893D59A-7FEC-486D-89C4-D28135F6121C}" srcOrd="0" destOrd="0" presId="urn:diagrams.loki3.com/BracketList"/>
    <dgm:cxn modelId="{28FEEFA5-6DE3-40CA-B954-F6DBC6F9FAD9}" type="presOf" srcId="{26EF48C7-6381-4355-B03F-DD441AE957C7}" destId="{EFAACCF6-3A6A-4536-89B0-F0A7C44F6BE1}" srcOrd="0" destOrd="0" presId="urn:diagrams.loki3.com/BracketList"/>
    <dgm:cxn modelId="{9EBB09AF-7741-47ED-B436-933466BD5F46}" srcId="{EEA47F19-311D-44B3-AAA4-35C98BD4844B}" destId="{E1AD8724-28DC-48C5-B75E-B0D1F33E6279}" srcOrd="5" destOrd="0" parTransId="{411CE078-310E-457E-A7C1-09A580CCEBB0}" sibTransId="{BCA81F17-B88D-47F3-91A4-C02EC1C807D8}"/>
    <dgm:cxn modelId="{E9154DB6-8B71-4C47-A778-19BA49538396}" type="presOf" srcId="{92FD0664-EE76-4121-BE7B-68FC1EE5F4D7}" destId="{C6BA9D27-2D60-4BA7-98A9-E18E57FDB6CB}" srcOrd="0" destOrd="0" presId="urn:diagrams.loki3.com/BracketList"/>
    <dgm:cxn modelId="{48A7DAC8-CBA0-4CCF-8FEB-1A8D1991CE61}" srcId="{26EF48C7-6381-4355-B03F-DD441AE957C7}" destId="{4B4A2A45-FFA7-47F5-A99D-A2DFD7698107}" srcOrd="0" destOrd="0" parTransId="{2E2C89AA-6D36-4A41-9A01-A47B8388C320}" sibTransId="{5B14C082-1404-4C23-9B64-643BA89D25BF}"/>
    <dgm:cxn modelId="{E528FBD6-03D8-4201-832B-0748BD271A16}" srcId="{E055884F-7426-4921-A0E5-9CA56A76B49A}" destId="{6B14159D-5902-471E-9F91-CEA86CA18597}" srcOrd="0" destOrd="0" parTransId="{0D2CFF9B-A50F-43E4-AFA5-E7E960E0BCD0}" sibTransId="{36039859-946E-4D2B-BAA0-EE1BB94895EC}"/>
    <dgm:cxn modelId="{997AF6DE-9802-4842-96EC-E457543D4099}" srcId="{EEA47F19-311D-44B3-AAA4-35C98BD4844B}" destId="{E055884F-7426-4921-A0E5-9CA56A76B49A}" srcOrd="2" destOrd="0" parTransId="{A220DF32-CC6B-446C-B398-3C6FF19DF138}" sibTransId="{EADBA54B-8207-46FB-8C83-E7274B6ED163}"/>
    <dgm:cxn modelId="{F06063E2-D018-4F42-A342-274E0902DE34}" type="presOf" srcId="{A22D28D0-C0EE-4FAC-9411-A8A4995FB17B}" destId="{B43D6F8D-5103-4DCA-8971-053A6B7A987B}" srcOrd="0" destOrd="0" presId="urn:diagrams.loki3.com/BracketList"/>
    <dgm:cxn modelId="{9CBF9DF9-AB9B-4A23-9199-3C2DD5A0CE43}" srcId="{EEA47F19-311D-44B3-AAA4-35C98BD4844B}" destId="{E1B79EE1-1157-4302-AB0B-8FEDC81165FD}" srcOrd="1" destOrd="0" parTransId="{D901DA59-A95A-4489-99A8-4140EE7BA89A}" sibTransId="{E99A6F9C-C544-4400-B178-20BC6CFFFE07}"/>
    <dgm:cxn modelId="{423F4FFE-A4A5-4DB9-BCD0-81CA33242D4A}" srcId="{EEA47F19-311D-44B3-AAA4-35C98BD4844B}" destId="{28888755-727E-436B-B2F2-DA7896544A65}" srcOrd="3" destOrd="0" parTransId="{74440C20-4C7D-42FA-8A71-91FF1ABB0C2B}" sibTransId="{25C618B1-3FCB-4E3A-AAEB-763F12B41872}"/>
    <dgm:cxn modelId="{AB42D7A7-653E-47B5-9F42-6E7309322647}" type="presParOf" srcId="{EFEB1020-9C17-48DC-BBE0-54FA743F9F75}" destId="{98695426-23ED-40C0-90A1-2BB445DEBC64}" srcOrd="0" destOrd="0" presId="urn:diagrams.loki3.com/BracketList"/>
    <dgm:cxn modelId="{88359D50-1F2C-4547-ACE7-4937D5FD3348}" type="presParOf" srcId="{98695426-23ED-40C0-90A1-2BB445DEBC64}" destId="{C6144CDB-22C1-4337-9F95-C3A522A707D1}" srcOrd="0" destOrd="0" presId="urn:diagrams.loki3.com/BracketList"/>
    <dgm:cxn modelId="{56E45241-B190-4DE5-A94F-DBDE133CC0A6}" type="presParOf" srcId="{98695426-23ED-40C0-90A1-2BB445DEBC64}" destId="{02385D1D-92EB-445D-B736-940004751C79}" srcOrd="1" destOrd="0" presId="urn:diagrams.loki3.com/BracketList"/>
    <dgm:cxn modelId="{2931D4A6-7CE4-4574-8F38-13B1A85E814A}" type="presParOf" srcId="{98695426-23ED-40C0-90A1-2BB445DEBC64}" destId="{99D36636-E395-439F-A79A-29C0BFB6F7E4}" srcOrd="2" destOrd="0" presId="urn:diagrams.loki3.com/BracketList"/>
    <dgm:cxn modelId="{62613B9E-02C6-448F-8B3E-664ACF54EAF2}" type="presParOf" srcId="{98695426-23ED-40C0-90A1-2BB445DEBC64}" destId="{7BB6658A-32E0-42C7-B82A-240BF45CF27D}" srcOrd="3" destOrd="0" presId="urn:diagrams.loki3.com/BracketList"/>
    <dgm:cxn modelId="{1332BA43-D1F0-4534-AEF5-567EDB0DAA27}" type="presParOf" srcId="{EFEB1020-9C17-48DC-BBE0-54FA743F9F75}" destId="{5B3CB043-7A92-47E9-A4C4-39EC715F2552}" srcOrd="1" destOrd="0" presId="urn:diagrams.loki3.com/BracketList"/>
    <dgm:cxn modelId="{6F0DEA31-053D-4757-A3F1-C4AED257CE3B}" type="presParOf" srcId="{EFEB1020-9C17-48DC-BBE0-54FA743F9F75}" destId="{D9DF5E9A-39D4-44B7-A326-58B07A05D91E}" srcOrd="2" destOrd="0" presId="urn:diagrams.loki3.com/BracketList"/>
    <dgm:cxn modelId="{B1760F33-1DBF-4C9E-B44B-A6A107201CF0}" type="presParOf" srcId="{D9DF5E9A-39D4-44B7-A326-58B07A05D91E}" destId="{F40D94EA-52E0-4740-A924-EAF350BDF213}" srcOrd="0" destOrd="0" presId="urn:diagrams.loki3.com/BracketList"/>
    <dgm:cxn modelId="{E05D97EB-C4AC-4587-8803-EB26112029DC}" type="presParOf" srcId="{D9DF5E9A-39D4-44B7-A326-58B07A05D91E}" destId="{0E930D30-96BC-4D43-B65A-EE88C46DBE48}" srcOrd="1" destOrd="0" presId="urn:diagrams.loki3.com/BracketList"/>
    <dgm:cxn modelId="{DC4347B1-A070-4871-882A-8CD1ECF27540}" type="presParOf" srcId="{D9DF5E9A-39D4-44B7-A326-58B07A05D91E}" destId="{5831BF15-ED1F-4BD5-857B-18B8E573D9AB}" srcOrd="2" destOrd="0" presId="urn:diagrams.loki3.com/BracketList"/>
    <dgm:cxn modelId="{1E7448D8-C1E4-4B4D-8E3F-4EC6D422CA39}" type="presParOf" srcId="{D9DF5E9A-39D4-44B7-A326-58B07A05D91E}" destId="{C6BA9D27-2D60-4BA7-98A9-E18E57FDB6CB}" srcOrd="3" destOrd="0" presId="urn:diagrams.loki3.com/BracketList"/>
    <dgm:cxn modelId="{E9969BE0-22D4-47FD-AB4E-56E157AAFF3C}" type="presParOf" srcId="{EFEB1020-9C17-48DC-BBE0-54FA743F9F75}" destId="{5A002753-9FCA-4DC5-B8A6-1F7632BDDE58}" srcOrd="3" destOrd="0" presId="urn:diagrams.loki3.com/BracketList"/>
    <dgm:cxn modelId="{F5BAC381-EF18-4D17-A7FC-E82827E25D28}" type="presParOf" srcId="{EFEB1020-9C17-48DC-BBE0-54FA743F9F75}" destId="{9709DCCB-B8A8-47BC-A303-F9EC41DA889E}" srcOrd="4" destOrd="0" presId="urn:diagrams.loki3.com/BracketList"/>
    <dgm:cxn modelId="{86619517-933C-42D8-9489-6FCEC01DD220}" type="presParOf" srcId="{9709DCCB-B8A8-47BC-A303-F9EC41DA889E}" destId="{CCB8139E-CA19-491D-9FCD-6BF28923C725}" srcOrd="0" destOrd="0" presId="urn:diagrams.loki3.com/BracketList"/>
    <dgm:cxn modelId="{02F0F7C4-2988-4AF9-BF04-64F0EE634B90}" type="presParOf" srcId="{9709DCCB-B8A8-47BC-A303-F9EC41DA889E}" destId="{14D1633C-A097-4A5A-8269-B04E98857E56}" srcOrd="1" destOrd="0" presId="urn:diagrams.loki3.com/BracketList"/>
    <dgm:cxn modelId="{FEBBB89A-3DC9-4361-99FA-2638888193E6}" type="presParOf" srcId="{9709DCCB-B8A8-47BC-A303-F9EC41DA889E}" destId="{82B38D6F-2AA7-4339-A71D-28AA55699178}" srcOrd="2" destOrd="0" presId="urn:diagrams.loki3.com/BracketList"/>
    <dgm:cxn modelId="{13739E10-8EFE-4740-BDD6-C65738E97814}" type="presParOf" srcId="{9709DCCB-B8A8-47BC-A303-F9EC41DA889E}" destId="{FFFD7BD8-195B-4FA4-9414-4F4C582F5570}" srcOrd="3" destOrd="0" presId="urn:diagrams.loki3.com/BracketList"/>
    <dgm:cxn modelId="{41663860-8DE3-4FD4-8980-1FEBADA3B6B3}" type="presParOf" srcId="{EFEB1020-9C17-48DC-BBE0-54FA743F9F75}" destId="{D3A122A3-FC4C-4845-B4FF-0E74CF3D50D3}" srcOrd="5" destOrd="0" presId="urn:diagrams.loki3.com/BracketList"/>
    <dgm:cxn modelId="{AC162940-BA85-4CC1-8E11-F867C7B5704E}" type="presParOf" srcId="{EFEB1020-9C17-48DC-BBE0-54FA743F9F75}" destId="{CCB5FDA4-BEC8-4CA1-835A-2A3BEEBEC456}" srcOrd="6" destOrd="0" presId="urn:diagrams.loki3.com/BracketList"/>
    <dgm:cxn modelId="{E46BC4CC-A39A-4D98-8BAA-FCFC538FA5A8}" type="presParOf" srcId="{CCB5FDA4-BEC8-4CA1-835A-2A3BEEBEC456}" destId="{9312B733-3AEB-49F6-8245-08553BA2949B}" srcOrd="0" destOrd="0" presId="urn:diagrams.loki3.com/BracketList"/>
    <dgm:cxn modelId="{CB5D7538-FD50-4393-8217-84EC1FA41A65}" type="presParOf" srcId="{CCB5FDA4-BEC8-4CA1-835A-2A3BEEBEC456}" destId="{435AB433-2559-485A-A03D-C32F36288071}" srcOrd="1" destOrd="0" presId="urn:diagrams.loki3.com/BracketList"/>
    <dgm:cxn modelId="{A5F4C2C0-2AD0-4D9C-9722-B687CB19AED5}" type="presParOf" srcId="{CCB5FDA4-BEC8-4CA1-835A-2A3BEEBEC456}" destId="{C13B9160-72D5-46E0-A1C0-91E8634DFAE2}" srcOrd="2" destOrd="0" presId="urn:diagrams.loki3.com/BracketList"/>
    <dgm:cxn modelId="{7A26CC70-3B05-4550-B48E-AA9179FBA0D8}" type="presParOf" srcId="{CCB5FDA4-BEC8-4CA1-835A-2A3BEEBEC456}" destId="{9893D59A-7FEC-486D-89C4-D28135F6121C}" srcOrd="3" destOrd="0" presId="urn:diagrams.loki3.com/BracketList"/>
    <dgm:cxn modelId="{09210F02-D189-4C6E-BB0B-13D5D35D29D6}" type="presParOf" srcId="{EFEB1020-9C17-48DC-BBE0-54FA743F9F75}" destId="{A421D242-ABBF-45EB-97FD-83930430328F}" srcOrd="7" destOrd="0" presId="urn:diagrams.loki3.com/BracketList"/>
    <dgm:cxn modelId="{BF9B1FA8-C6F8-417C-9283-F4B7F3F4EF70}" type="presParOf" srcId="{EFEB1020-9C17-48DC-BBE0-54FA743F9F75}" destId="{F0DED400-B200-4EA2-AB34-CCFF58E07A6E}" srcOrd="8" destOrd="0" presId="urn:diagrams.loki3.com/BracketList"/>
    <dgm:cxn modelId="{E345153F-C919-4567-BC59-069A2E963EE9}" type="presParOf" srcId="{F0DED400-B200-4EA2-AB34-CCFF58E07A6E}" destId="{EFAACCF6-3A6A-4536-89B0-F0A7C44F6BE1}" srcOrd="0" destOrd="0" presId="urn:diagrams.loki3.com/BracketList"/>
    <dgm:cxn modelId="{19F0349F-94B2-48EF-9CB1-A53AF6DFB3E3}" type="presParOf" srcId="{F0DED400-B200-4EA2-AB34-CCFF58E07A6E}" destId="{6497CA82-45EE-4BD1-AEB4-CC3961FBFB74}" srcOrd="1" destOrd="0" presId="urn:diagrams.loki3.com/BracketList"/>
    <dgm:cxn modelId="{BDC27EB9-8B7C-4816-8A7F-E481DA678E0A}" type="presParOf" srcId="{F0DED400-B200-4EA2-AB34-CCFF58E07A6E}" destId="{CD7548DD-1E84-4DA7-B1D0-28F3E4EBFF82}" srcOrd="2" destOrd="0" presId="urn:diagrams.loki3.com/BracketList"/>
    <dgm:cxn modelId="{C48B11B7-350A-42FB-B1E8-37C6E8B4B104}" type="presParOf" srcId="{F0DED400-B200-4EA2-AB34-CCFF58E07A6E}" destId="{9A05939C-6B40-4C32-897A-4A6DC3E71E5B}" srcOrd="3" destOrd="0" presId="urn:diagrams.loki3.com/BracketList"/>
    <dgm:cxn modelId="{ABE5130E-CE17-45B1-8A81-C0E4C5D4AA9D}" type="presParOf" srcId="{EFEB1020-9C17-48DC-BBE0-54FA743F9F75}" destId="{569EA799-9807-4770-B698-79D3EF79120B}" srcOrd="9" destOrd="0" presId="urn:diagrams.loki3.com/BracketList"/>
    <dgm:cxn modelId="{C3FF0216-0C3D-49E3-97BA-BD3CECD08547}" type="presParOf" srcId="{EFEB1020-9C17-48DC-BBE0-54FA743F9F75}" destId="{2B991069-479A-498A-AF83-5B33CD9F12C6}" srcOrd="10" destOrd="0" presId="urn:diagrams.loki3.com/BracketList"/>
    <dgm:cxn modelId="{2C9BD979-B402-42D4-9CC8-2BC1BD98FC71}" type="presParOf" srcId="{2B991069-479A-498A-AF83-5B33CD9F12C6}" destId="{939B76D1-BB33-4E50-9ECD-839FB5787B95}" srcOrd="0" destOrd="0" presId="urn:diagrams.loki3.com/BracketList"/>
    <dgm:cxn modelId="{060B9C99-62E4-4DB3-A4C2-3B4F7EB8EA0E}" type="presParOf" srcId="{2B991069-479A-498A-AF83-5B33CD9F12C6}" destId="{7845F59F-6101-48DE-ABCC-EC5351843F5B}" srcOrd="1" destOrd="0" presId="urn:diagrams.loki3.com/BracketList"/>
    <dgm:cxn modelId="{A6CBCD60-0B97-4541-81C0-E2BA7C5B3668}" type="presParOf" srcId="{2B991069-479A-498A-AF83-5B33CD9F12C6}" destId="{8DC06B04-AA78-4007-96F1-AC66800E204E}" srcOrd="2" destOrd="0" presId="urn:diagrams.loki3.com/BracketList"/>
    <dgm:cxn modelId="{1BB5E12F-D959-4CAD-8C9A-57D3AA29A1E3}" type="presParOf" srcId="{2B991069-479A-498A-AF83-5B33CD9F12C6}" destId="{B43D6F8D-5103-4DCA-8971-053A6B7A987B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91C1FF8-D24B-462D-B13F-4086A7342655}" type="doc">
      <dgm:prSet loTypeId="urn:microsoft.com/office/officeart/2005/8/layout/radial3" loCatId="cycle" qsTypeId="urn:microsoft.com/office/officeart/2005/8/quickstyle/simple5" qsCatId="simple" csTypeId="urn:microsoft.com/office/officeart/2005/8/colors/accent4_5" csCatId="accent4" phldr="1"/>
      <dgm:spPr/>
      <dgm:t>
        <a:bodyPr/>
        <a:lstStyle/>
        <a:p>
          <a:endParaRPr lang="en-US"/>
        </a:p>
      </dgm:t>
    </dgm:pt>
    <dgm:pt modelId="{43275D6C-D470-4E2E-96F8-239EECE5D634}">
      <dgm:prSet phldrT="[Text]"/>
      <dgm:spPr/>
      <dgm:t>
        <a:bodyPr/>
        <a:lstStyle/>
        <a:p>
          <a:pPr algn="ctr"/>
          <a:r>
            <a:rPr lang="sr-Cyrl-RS" dirty="0"/>
            <a:t>Укупни буџетски приходи и примања и пренета средства 959.787.000. динара</a:t>
          </a:r>
          <a:endParaRPr lang="en-US" dirty="0"/>
        </a:p>
      </dgm:t>
    </dgm:pt>
    <dgm:pt modelId="{C3508CD6-4178-4856-A1A5-59121457A236}" type="parTrans" cxnId="{0AC9C91C-155D-46F0-9E26-33B93E5E0E08}">
      <dgm:prSet/>
      <dgm:spPr/>
      <dgm:t>
        <a:bodyPr/>
        <a:lstStyle/>
        <a:p>
          <a:pPr algn="ctr"/>
          <a:endParaRPr lang="en-US"/>
        </a:p>
      </dgm:t>
    </dgm:pt>
    <dgm:pt modelId="{5344238D-D1B6-460D-9BE4-114CABEA8131}" type="sibTrans" cxnId="{0AC9C91C-155D-46F0-9E26-33B93E5E0E08}">
      <dgm:prSet/>
      <dgm:spPr/>
      <dgm:t>
        <a:bodyPr/>
        <a:lstStyle/>
        <a:p>
          <a:pPr algn="ctr"/>
          <a:endParaRPr lang="en-US"/>
        </a:p>
      </dgm:t>
    </dgm:pt>
    <dgm:pt modelId="{DB1A1606-130D-4B45-9553-0A0B804495DF}">
      <dgm:prSet phldrT="[Text]"/>
      <dgm:spPr/>
      <dgm:t>
        <a:bodyPr/>
        <a:lstStyle/>
        <a:p>
          <a:pPr algn="ctr"/>
          <a:r>
            <a:rPr lang="sr-Cyrl-RS" dirty="0"/>
            <a:t>Приходи од  пореза  505.970.000.  динара</a:t>
          </a:r>
          <a:endParaRPr lang="en-US" dirty="0"/>
        </a:p>
      </dgm:t>
    </dgm:pt>
    <dgm:pt modelId="{E71C9696-7619-4519-B8E6-F2196E95C10E}" type="parTrans" cxnId="{8DDA3E00-731C-4A18-9115-B59AF995D68E}">
      <dgm:prSet/>
      <dgm:spPr/>
      <dgm:t>
        <a:bodyPr/>
        <a:lstStyle/>
        <a:p>
          <a:pPr algn="ctr"/>
          <a:endParaRPr lang="en-US"/>
        </a:p>
      </dgm:t>
    </dgm:pt>
    <dgm:pt modelId="{411BF947-09C5-4608-92FF-81B3B11A697B}" type="sibTrans" cxnId="{8DDA3E00-731C-4A18-9115-B59AF995D68E}">
      <dgm:prSet/>
      <dgm:spPr/>
      <dgm:t>
        <a:bodyPr/>
        <a:lstStyle/>
        <a:p>
          <a:pPr algn="ctr"/>
          <a:endParaRPr lang="en-US"/>
        </a:p>
      </dgm:t>
    </dgm:pt>
    <dgm:pt modelId="{BF71EFAE-EC9F-46E9-BD2A-1686637595DA}">
      <dgm:prSet phldrT="[Text]"/>
      <dgm:spPr/>
      <dgm:t>
        <a:bodyPr/>
        <a:lstStyle/>
        <a:p>
          <a:pPr algn="ctr"/>
          <a:r>
            <a:rPr lang="sr-Cyrl-RS" dirty="0"/>
            <a:t>Други приходи 180.755.000динара</a:t>
          </a:r>
          <a:endParaRPr lang="en-US" dirty="0"/>
        </a:p>
      </dgm:t>
    </dgm:pt>
    <dgm:pt modelId="{C16FE7E0-0CCD-40DA-AE7B-F518D75734AD}" type="parTrans" cxnId="{E91D5090-0D92-42B7-9D4F-F91AB585D7A9}">
      <dgm:prSet/>
      <dgm:spPr/>
      <dgm:t>
        <a:bodyPr/>
        <a:lstStyle/>
        <a:p>
          <a:pPr algn="ctr"/>
          <a:endParaRPr lang="en-US"/>
        </a:p>
      </dgm:t>
    </dgm:pt>
    <dgm:pt modelId="{83F53DA1-8C67-4AF5-A20A-9CEC6105D842}" type="sibTrans" cxnId="{E91D5090-0D92-42B7-9D4F-F91AB585D7A9}">
      <dgm:prSet/>
      <dgm:spPr/>
      <dgm:t>
        <a:bodyPr/>
        <a:lstStyle/>
        <a:p>
          <a:pPr algn="ctr"/>
          <a:endParaRPr lang="en-US"/>
        </a:p>
      </dgm:t>
    </dgm:pt>
    <dgm:pt modelId="{40EF3D92-C4CB-4CBC-8AED-087234C53764}">
      <dgm:prSet phldrT="[Text]"/>
      <dgm:spPr/>
      <dgm:t>
        <a:bodyPr/>
        <a:lstStyle/>
        <a:p>
          <a:pPr algn="ctr"/>
          <a:r>
            <a:rPr lang="sr-Cyrl-RS" dirty="0"/>
            <a:t>Меморандумске ставке 1.112.262.динара</a:t>
          </a:r>
          <a:endParaRPr lang="en-US" dirty="0"/>
        </a:p>
      </dgm:t>
    </dgm:pt>
    <dgm:pt modelId="{4FA9126D-361B-4DA5-854C-1DB4EE314D93}" type="parTrans" cxnId="{352C831E-5F27-4CEA-B329-F961BC5C1E53}">
      <dgm:prSet/>
      <dgm:spPr/>
      <dgm:t>
        <a:bodyPr/>
        <a:lstStyle/>
        <a:p>
          <a:pPr algn="ctr"/>
          <a:endParaRPr lang="en-US"/>
        </a:p>
      </dgm:t>
    </dgm:pt>
    <dgm:pt modelId="{DCC66F39-0032-4915-A732-5C415659FF68}" type="sibTrans" cxnId="{352C831E-5F27-4CEA-B329-F961BC5C1E53}">
      <dgm:prSet/>
      <dgm:spPr/>
      <dgm:t>
        <a:bodyPr/>
        <a:lstStyle/>
        <a:p>
          <a:pPr algn="ctr"/>
          <a:endParaRPr lang="en-US"/>
        </a:p>
      </dgm:t>
    </dgm:pt>
    <dgm:pt modelId="{15426A40-9AD2-4153-8230-E20BC4B11534}">
      <dgm:prSet phldrT="[Text]" custT="1"/>
      <dgm:spPr/>
      <dgm:t>
        <a:bodyPr/>
        <a:lstStyle/>
        <a:p>
          <a:pPr algn="ctr"/>
          <a:r>
            <a:rPr lang="sr-Cyrl-RS" sz="1000" dirty="0"/>
            <a:t>Пренета средства из ранијих година</a:t>
          </a:r>
          <a:r>
            <a:rPr lang="sr-Latn-RS" sz="1000" dirty="0"/>
            <a:t> </a:t>
          </a:r>
          <a:r>
            <a:rPr lang="sr-Cyrl-RS" sz="1000" dirty="0"/>
            <a:t>86.036.000. </a:t>
          </a:r>
          <a:r>
            <a:rPr lang="sr-Latn-RS" sz="1000" dirty="0"/>
            <a:t> </a:t>
          </a:r>
          <a:r>
            <a:rPr lang="sr-Cyrl-RS" sz="1000" dirty="0"/>
            <a:t>динара</a:t>
          </a:r>
          <a:endParaRPr lang="en-US" sz="1000" dirty="0"/>
        </a:p>
      </dgm:t>
    </dgm:pt>
    <dgm:pt modelId="{A1307EAF-2414-4AFE-BE82-97C79333BAA9}" type="parTrans" cxnId="{09B198C8-E6EF-4BF2-B04A-98A7D3B82C52}">
      <dgm:prSet/>
      <dgm:spPr/>
      <dgm:t>
        <a:bodyPr/>
        <a:lstStyle/>
        <a:p>
          <a:pPr algn="ctr"/>
          <a:endParaRPr lang="en-US"/>
        </a:p>
      </dgm:t>
    </dgm:pt>
    <dgm:pt modelId="{869B992E-498B-4FBD-AA48-03E5171031C9}" type="sibTrans" cxnId="{09B198C8-E6EF-4BF2-B04A-98A7D3B82C52}">
      <dgm:prSet/>
      <dgm:spPr/>
      <dgm:t>
        <a:bodyPr/>
        <a:lstStyle/>
        <a:p>
          <a:pPr algn="ctr"/>
          <a:endParaRPr lang="en-US"/>
        </a:p>
      </dgm:t>
    </dgm:pt>
    <dgm:pt modelId="{AEA7499A-114B-4146-9776-CDD8ACEC6B39}">
      <dgm:prSet phldrT="[Text]"/>
      <dgm:spPr/>
      <dgm:t>
        <a:bodyPr/>
        <a:lstStyle/>
        <a:p>
          <a:pPr algn="ctr"/>
          <a:r>
            <a:rPr lang="sr-Cyrl-RS" dirty="0"/>
            <a:t>Трансфери 185.913.738динара</a:t>
          </a:r>
          <a:endParaRPr lang="en-US" dirty="0"/>
        </a:p>
      </dgm:t>
    </dgm:pt>
    <dgm:pt modelId="{FB33CDA3-B14A-45E1-8720-9AFFB02CF5C0}" type="sibTrans" cxnId="{72EA3587-932B-4810-997C-DB062E3570AF}">
      <dgm:prSet/>
      <dgm:spPr/>
      <dgm:t>
        <a:bodyPr/>
        <a:lstStyle/>
        <a:p>
          <a:pPr algn="ctr"/>
          <a:endParaRPr lang="en-US"/>
        </a:p>
      </dgm:t>
    </dgm:pt>
    <dgm:pt modelId="{3756029C-568E-4504-8660-3DE9F861C604}" type="parTrans" cxnId="{72EA3587-932B-4810-997C-DB062E3570AF}">
      <dgm:prSet/>
      <dgm:spPr/>
      <dgm:t>
        <a:bodyPr/>
        <a:lstStyle/>
        <a:p>
          <a:pPr algn="ctr"/>
          <a:endParaRPr lang="en-US"/>
        </a:p>
      </dgm:t>
    </dgm:pt>
    <dgm:pt modelId="{E6763EE5-8DA4-47FB-A886-915FA197CAD0}" type="pres">
      <dgm:prSet presAssocID="{691C1FF8-D24B-462D-B13F-4086A7342655}" presName="composite" presStyleCnt="0">
        <dgm:presLayoutVars>
          <dgm:chMax val="1"/>
          <dgm:dir/>
          <dgm:resizeHandles val="exact"/>
        </dgm:presLayoutVars>
      </dgm:prSet>
      <dgm:spPr/>
    </dgm:pt>
    <dgm:pt modelId="{1FB746E2-D736-4446-8093-C865FE09A112}" type="pres">
      <dgm:prSet presAssocID="{691C1FF8-D24B-462D-B13F-4086A7342655}" presName="radial" presStyleCnt="0">
        <dgm:presLayoutVars>
          <dgm:animLvl val="ctr"/>
        </dgm:presLayoutVars>
      </dgm:prSet>
      <dgm:spPr/>
    </dgm:pt>
    <dgm:pt modelId="{AFBC9C78-4E8A-498B-ACC1-DC2EFA6E3D36}" type="pres">
      <dgm:prSet presAssocID="{43275D6C-D470-4E2E-96F8-239EECE5D634}" presName="centerShape" presStyleLbl="vennNode1" presStyleIdx="0" presStyleCnt="6"/>
      <dgm:spPr/>
    </dgm:pt>
    <dgm:pt modelId="{63432802-399F-407F-AC10-7219543A0326}" type="pres">
      <dgm:prSet presAssocID="{DB1A1606-130D-4B45-9553-0A0B804495DF}" presName="node" presStyleLbl="vennNode1" presStyleIdx="1" presStyleCnt="6">
        <dgm:presLayoutVars>
          <dgm:bulletEnabled val="1"/>
        </dgm:presLayoutVars>
      </dgm:prSet>
      <dgm:spPr/>
    </dgm:pt>
    <dgm:pt modelId="{449BFEB2-6844-4A2C-8DC2-780280CBA079}" type="pres">
      <dgm:prSet presAssocID="{AEA7499A-114B-4146-9776-CDD8ACEC6B39}" presName="node" presStyleLbl="vennNode1" presStyleIdx="2" presStyleCnt="6">
        <dgm:presLayoutVars>
          <dgm:bulletEnabled val="1"/>
        </dgm:presLayoutVars>
      </dgm:prSet>
      <dgm:spPr/>
    </dgm:pt>
    <dgm:pt modelId="{9DDE88A7-5745-4E4F-A7A8-F71A4DA0D5F2}" type="pres">
      <dgm:prSet presAssocID="{BF71EFAE-EC9F-46E9-BD2A-1686637595DA}" presName="node" presStyleLbl="vennNode1" presStyleIdx="3" presStyleCnt="6" custRadScaleRad="100226" custRadScaleInc="-1012">
        <dgm:presLayoutVars>
          <dgm:bulletEnabled val="1"/>
        </dgm:presLayoutVars>
      </dgm:prSet>
      <dgm:spPr/>
    </dgm:pt>
    <dgm:pt modelId="{72DE4213-15E1-4436-8045-C055E8A54EDE}" type="pres">
      <dgm:prSet presAssocID="{40EF3D92-C4CB-4CBC-8AED-087234C53764}" presName="node" presStyleLbl="vennNode1" presStyleIdx="4" presStyleCnt="6">
        <dgm:presLayoutVars>
          <dgm:bulletEnabled val="1"/>
        </dgm:presLayoutVars>
      </dgm:prSet>
      <dgm:spPr/>
    </dgm:pt>
    <dgm:pt modelId="{FC69A2CE-A671-47B5-8CD8-544465E52E9C}" type="pres">
      <dgm:prSet presAssocID="{15426A40-9AD2-4153-8230-E20BC4B11534}" presName="node" presStyleLbl="vennNode1" presStyleIdx="5" presStyleCnt="6">
        <dgm:presLayoutVars>
          <dgm:bulletEnabled val="1"/>
        </dgm:presLayoutVars>
      </dgm:prSet>
      <dgm:spPr/>
    </dgm:pt>
  </dgm:ptLst>
  <dgm:cxnLst>
    <dgm:cxn modelId="{8DDA3E00-731C-4A18-9115-B59AF995D68E}" srcId="{43275D6C-D470-4E2E-96F8-239EECE5D634}" destId="{DB1A1606-130D-4B45-9553-0A0B804495DF}" srcOrd="0" destOrd="0" parTransId="{E71C9696-7619-4519-B8E6-F2196E95C10E}" sibTransId="{411BF947-09C5-4608-92FF-81B3B11A697B}"/>
    <dgm:cxn modelId="{0AC9C91C-155D-46F0-9E26-33B93E5E0E08}" srcId="{691C1FF8-D24B-462D-B13F-4086A7342655}" destId="{43275D6C-D470-4E2E-96F8-239EECE5D634}" srcOrd="0" destOrd="0" parTransId="{C3508CD6-4178-4856-A1A5-59121457A236}" sibTransId="{5344238D-D1B6-460D-9BE4-114CABEA8131}"/>
    <dgm:cxn modelId="{352C831E-5F27-4CEA-B329-F961BC5C1E53}" srcId="{43275D6C-D470-4E2E-96F8-239EECE5D634}" destId="{40EF3D92-C4CB-4CBC-8AED-087234C53764}" srcOrd="3" destOrd="0" parTransId="{4FA9126D-361B-4DA5-854C-1DB4EE314D93}" sibTransId="{DCC66F39-0032-4915-A732-5C415659FF68}"/>
    <dgm:cxn modelId="{0158AF33-44F2-4B5B-9A2D-EF764C6F8FA7}" type="presOf" srcId="{43275D6C-D470-4E2E-96F8-239EECE5D634}" destId="{AFBC9C78-4E8A-498B-ACC1-DC2EFA6E3D36}" srcOrd="0" destOrd="0" presId="urn:microsoft.com/office/officeart/2005/8/layout/radial3"/>
    <dgm:cxn modelId="{FD5DAB64-48D5-432F-938D-E1F3721358B9}" type="presOf" srcId="{15426A40-9AD2-4153-8230-E20BC4B11534}" destId="{FC69A2CE-A671-47B5-8CD8-544465E52E9C}" srcOrd="0" destOrd="0" presId="urn:microsoft.com/office/officeart/2005/8/layout/radial3"/>
    <dgm:cxn modelId="{59AD7A56-E922-42AB-9AFA-2F0A33B73EFB}" type="presOf" srcId="{40EF3D92-C4CB-4CBC-8AED-087234C53764}" destId="{72DE4213-15E1-4436-8045-C055E8A54EDE}" srcOrd="0" destOrd="0" presId="urn:microsoft.com/office/officeart/2005/8/layout/radial3"/>
    <dgm:cxn modelId="{72EA3587-932B-4810-997C-DB062E3570AF}" srcId="{43275D6C-D470-4E2E-96F8-239EECE5D634}" destId="{AEA7499A-114B-4146-9776-CDD8ACEC6B39}" srcOrd="1" destOrd="0" parTransId="{3756029C-568E-4504-8660-3DE9F861C604}" sibTransId="{FB33CDA3-B14A-45E1-8720-9AFFB02CF5C0}"/>
    <dgm:cxn modelId="{E91D5090-0D92-42B7-9D4F-F91AB585D7A9}" srcId="{43275D6C-D470-4E2E-96F8-239EECE5D634}" destId="{BF71EFAE-EC9F-46E9-BD2A-1686637595DA}" srcOrd="2" destOrd="0" parTransId="{C16FE7E0-0CCD-40DA-AE7B-F518D75734AD}" sibTransId="{83F53DA1-8C67-4AF5-A20A-9CEC6105D842}"/>
    <dgm:cxn modelId="{71DAB0A2-EB40-4D3D-B8DB-E2D95275BF4D}" type="presOf" srcId="{BF71EFAE-EC9F-46E9-BD2A-1686637595DA}" destId="{9DDE88A7-5745-4E4F-A7A8-F71A4DA0D5F2}" srcOrd="0" destOrd="0" presId="urn:microsoft.com/office/officeart/2005/8/layout/radial3"/>
    <dgm:cxn modelId="{EEFECEAF-8E1A-45C3-BE53-B4856566F42A}" type="presOf" srcId="{691C1FF8-D24B-462D-B13F-4086A7342655}" destId="{E6763EE5-8DA4-47FB-A886-915FA197CAD0}" srcOrd="0" destOrd="0" presId="urn:microsoft.com/office/officeart/2005/8/layout/radial3"/>
    <dgm:cxn modelId="{E2DFF5B8-BF65-4C45-989F-3918B0A358B8}" type="presOf" srcId="{AEA7499A-114B-4146-9776-CDD8ACEC6B39}" destId="{449BFEB2-6844-4A2C-8DC2-780280CBA079}" srcOrd="0" destOrd="0" presId="urn:microsoft.com/office/officeart/2005/8/layout/radial3"/>
    <dgm:cxn modelId="{09B198C8-E6EF-4BF2-B04A-98A7D3B82C52}" srcId="{43275D6C-D470-4E2E-96F8-239EECE5D634}" destId="{15426A40-9AD2-4153-8230-E20BC4B11534}" srcOrd="4" destOrd="0" parTransId="{A1307EAF-2414-4AFE-BE82-97C79333BAA9}" sibTransId="{869B992E-498B-4FBD-AA48-03E5171031C9}"/>
    <dgm:cxn modelId="{17C219EB-BA52-4ACD-90B7-4953F60BBD77}" type="presOf" srcId="{DB1A1606-130D-4B45-9553-0A0B804495DF}" destId="{63432802-399F-407F-AC10-7219543A0326}" srcOrd="0" destOrd="0" presId="urn:microsoft.com/office/officeart/2005/8/layout/radial3"/>
    <dgm:cxn modelId="{87C48BEA-C374-4C9C-B902-0115BE738B0E}" type="presParOf" srcId="{E6763EE5-8DA4-47FB-A886-915FA197CAD0}" destId="{1FB746E2-D736-4446-8093-C865FE09A112}" srcOrd="0" destOrd="0" presId="urn:microsoft.com/office/officeart/2005/8/layout/radial3"/>
    <dgm:cxn modelId="{0BE599D3-AC33-4BB1-B65F-67057E9F0439}" type="presParOf" srcId="{1FB746E2-D736-4446-8093-C865FE09A112}" destId="{AFBC9C78-4E8A-498B-ACC1-DC2EFA6E3D36}" srcOrd="0" destOrd="0" presId="urn:microsoft.com/office/officeart/2005/8/layout/radial3"/>
    <dgm:cxn modelId="{3112FEE1-FC72-43DD-89AB-500CF1B7F756}" type="presParOf" srcId="{1FB746E2-D736-4446-8093-C865FE09A112}" destId="{63432802-399F-407F-AC10-7219543A0326}" srcOrd="1" destOrd="0" presId="urn:microsoft.com/office/officeart/2005/8/layout/radial3"/>
    <dgm:cxn modelId="{60CC9D71-A974-41EE-B9EF-0513EF55550C}" type="presParOf" srcId="{1FB746E2-D736-4446-8093-C865FE09A112}" destId="{449BFEB2-6844-4A2C-8DC2-780280CBA079}" srcOrd="2" destOrd="0" presId="urn:microsoft.com/office/officeart/2005/8/layout/radial3"/>
    <dgm:cxn modelId="{9B76058B-03D0-477D-ADAF-69F9BA416969}" type="presParOf" srcId="{1FB746E2-D736-4446-8093-C865FE09A112}" destId="{9DDE88A7-5745-4E4F-A7A8-F71A4DA0D5F2}" srcOrd="3" destOrd="0" presId="urn:microsoft.com/office/officeart/2005/8/layout/radial3"/>
    <dgm:cxn modelId="{BBA494C5-DF7A-463A-A778-D7424FE42FD1}" type="presParOf" srcId="{1FB746E2-D736-4446-8093-C865FE09A112}" destId="{72DE4213-15E1-4436-8045-C055E8A54EDE}" srcOrd="4" destOrd="0" presId="urn:microsoft.com/office/officeart/2005/8/layout/radial3"/>
    <dgm:cxn modelId="{AB36D377-182D-4F38-A7FA-BE410BDE00D5}" type="presParOf" srcId="{1FB746E2-D736-4446-8093-C865FE09A112}" destId="{FC69A2CE-A671-47B5-8CD8-544465E52E9C}" srcOrd="5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EA47F19-311D-44B3-AAA4-35C98BD4844B}" type="doc">
      <dgm:prSet loTypeId="urn:diagrams.loki3.com/Bracke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C844461-76DE-4FEA-A87D-23440AD6FC2E}">
      <dgm:prSet phldrT="[Text]"/>
      <dgm:spPr/>
      <dgm:t>
        <a:bodyPr/>
        <a:lstStyle/>
        <a:p>
          <a:r>
            <a:rPr lang="sr-Cyrl-RS" b="1" dirty="0"/>
            <a:t>Расходи за запослене</a:t>
          </a:r>
          <a:endParaRPr lang="en-US" b="1" dirty="0"/>
        </a:p>
      </dgm:t>
    </dgm:pt>
    <dgm:pt modelId="{6F031138-6684-4AF8-B48F-F90EB84372B1}" type="parTrans" cxnId="{DFA45898-8E34-483C-97B6-EC38D2140466}">
      <dgm:prSet/>
      <dgm:spPr/>
      <dgm:t>
        <a:bodyPr/>
        <a:lstStyle/>
        <a:p>
          <a:endParaRPr lang="en-US"/>
        </a:p>
      </dgm:t>
    </dgm:pt>
    <dgm:pt modelId="{C24B5DA2-B651-485D-A0F4-95731772C9B8}" type="sibTrans" cxnId="{DFA45898-8E34-483C-97B6-EC38D2140466}">
      <dgm:prSet/>
      <dgm:spPr/>
      <dgm:t>
        <a:bodyPr/>
        <a:lstStyle/>
        <a:p>
          <a:endParaRPr lang="en-US"/>
        </a:p>
      </dgm:t>
    </dgm:pt>
    <dgm:pt modelId="{D45E583C-4AAD-40D2-9D24-9A0A68141567}">
      <dgm:prSet phldrT="[Text]" custT="1"/>
      <dgm:spPr>
        <a:solidFill>
          <a:srgbClr val="7030A0"/>
        </a:solidFill>
      </dgm:spPr>
      <dgm:t>
        <a:bodyPr/>
        <a:lstStyle/>
        <a:p>
          <a:r>
            <a:rPr lang="sr-Cyrl-RS" sz="1400" b="1" dirty="0"/>
            <a:t>Расходи за запослене </a:t>
          </a:r>
          <a:r>
            <a:rPr lang="sr-Cyrl-RS" sz="1400" dirty="0"/>
            <a:t>представљају све трошкове за запослене, како у управи тако и код буџетских корисника</a:t>
          </a:r>
          <a:endParaRPr lang="en-US" sz="1400" dirty="0"/>
        </a:p>
      </dgm:t>
    </dgm:pt>
    <dgm:pt modelId="{DF23AB14-DB78-4D25-948A-D263DF13EBEB}" type="parTrans" cxnId="{B6E9FE2F-54FB-46AA-BA6A-1465C15C85E2}">
      <dgm:prSet/>
      <dgm:spPr/>
      <dgm:t>
        <a:bodyPr/>
        <a:lstStyle/>
        <a:p>
          <a:endParaRPr lang="en-US"/>
        </a:p>
      </dgm:t>
    </dgm:pt>
    <dgm:pt modelId="{875C4C0C-D761-476B-9D17-EF850CFCBB84}" type="sibTrans" cxnId="{B6E9FE2F-54FB-46AA-BA6A-1465C15C85E2}">
      <dgm:prSet/>
      <dgm:spPr/>
      <dgm:t>
        <a:bodyPr/>
        <a:lstStyle/>
        <a:p>
          <a:endParaRPr lang="en-US"/>
        </a:p>
      </dgm:t>
    </dgm:pt>
    <dgm:pt modelId="{E1B79EE1-1157-4302-AB0B-8FEDC81165FD}">
      <dgm:prSet phldrT="[Text]"/>
      <dgm:spPr/>
      <dgm:t>
        <a:bodyPr/>
        <a:lstStyle/>
        <a:p>
          <a:r>
            <a:rPr lang="sr-Cyrl-RS" b="1" dirty="0"/>
            <a:t>Коришћење роба и услуга </a:t>
          </a:r>
          <a:endParaRPr lang="en-US" dirty="0"/>
        </a:p>
      </dgm:t>
    </dgm:pt>
    <dgm:pt modelId="{D901DA59-A95A-4489-99A8-4140EE7BA89A}" type="parTrans" cxnId="{9CBF9DF9-AB9B-4A23-9199-3C2DD5A0CE43}">
      <dgm:prSet/>
      <dgm:spPr/>
      <dgm:t>
        <a:bodyPr/>
        <a:lstStyle/>
        <a:p>
          <a:endParaRPr lang="en-US"/>
        </a:p>
      </dgm:t>
    </dgm:pt>
    <dgm:pt modelId="{E99A6F9C-C544-4400-B178-20BC6CFFFE07}" type="sibTrans" cxnId="{9CBF9DF9-AB9B-4A23-9199-3C2DD5A0CE43}">
      <dgm:prSet/>
      <dgm:spPr/>
      <dgm:t>
        <a:bodyPr/>
        <a:lstStyle/>
        <a:p>
          <a:endParaRPr lang="en-US"/>
        </a:p>
      </dgm:t>
    </dgm:pt>
    <dgm:pt modelId="{92FD0664-EE76-4121-BE7B-68FC1EE5F4D7}">
      <dgm:prSet phldrT="[Text]" custT="1"/>
      <dgm:spPr>
        <a:solidFill>
          <a:srgbClr val="00B050"/>
        </a:solidFill>
      </dgm:spPr>
      <dgm:t>
        <a:bodyPr/>
        <a:lstStyle/>
        <a:p>
          <a:pPr algn="just"/>
          <a:r>
            <a:rPr lang="sr-Cyrl-RS" sz="1400" b="1" dirty="0"/>
            <a:t>Коришћење роба и услуга </a:t>
          </a:r>
          <a:r>
            <a:rPr lang="sr-Cyrl-RS" sz="1400" dirty="0"/>
            <a:t>обухватају сталне трошкове, путне трошкове, услуге по уговору, специјализоване услуге, трошкове материјала и текуће поправке и одржавање.</a:t>
          </a:r>
          <a:endParaRPr lang="en-US" sz="1400" dirty="0"/>
        </a:p>
      </dgm:t>
    </dgm:pt>
    <dgm:pt modelId="{A4B2DE69-08CB-4EF5-A179-A9838DCC0C0D}" type="parTrans" cxnId="{29D18108-D348-4C83-ABE4-39390C16C5CD}">
      <dgm:prSet/>
      <dgm:spPr/>
      <dgm:t>
        <a:bodyPr/>
        <a:lstStyle/>
        <a:p>
          <a:endParaRPr lang="en-US"/>
        </a:p>
      </dgm:t>
    </dgm:pt>
    <dgm:pt modelId="{31990FCE-83F5-4BCE-86BA-4F924011EADA}" type="sibTrans" cxnId="{29D18108-D348-4C83-ABE4-39390C16C5CD}">
      <dgm:prSet/>
      <dgm:spPr/>
      <dgm:t>
        <a:bodyPr/>
        <a:lstStyle/>
        <a:p>
          <a:endParaRPr lang="en-US"/>
        </a:p>
      </dgm:t>
    </dgm:pt>
    <dgm:pt modelId="{E055884F-7426-4921-A0E5-9CA56A76B49A}">
      <dgm:prSet phldrT="[Text]"/>
      <dgm:spPr/>
      <dgm:t>
        <a:bodyPr/>
        <a:lstStyle/>
        <a:p>
          <a:r>
            <a:rPr lang="sr-Cyrl-RS" b="1" dirty="0"/>
            <a:t>Дотације и трансфери</a:t>
          </a:r>
          <a:endParaRPr lang="en-US" b="1" dirty="0"/>
        </a:p>
      </dgm:t>
    </dgm:pt>
    <dgm:pt modelId="{A220DF32-CC6B-446C-B398-3C6FF19DF138}" type="parTrans" cxnId="{997AF6DE-9802-4842-96EC-E457543D4099}">
      <dgm:prSet/>
      <dgm:spPr/>
      <dgm:t>
        <a:bodyPr/>
        <a:lstStyle/>
        <a:p>
          <a:endParaRPr lang="en-US"/>
        </a:p>
      </dgm:t>
    </dgm:pt>
    <dgm:pt modelId="{EADBA54B-8207-46FB-8C83-E7274B6ED163}" type="sibTrans" cxnId="{997AF6DE-9802-4842-96EC-E457543D4099}">
      <dgm:prSet/>
      <dgm:spPr/>
      <dgm:t>
        <a:bodyPr/>
        <a:lstStyle/>
        <a:p>
          <a:endParaRPr lang="en-US"/>
        </a:p>
      </dgm:t>
    </dgm:pt>
    <dgm:pt modelId="{6B14159D-5902-471E-9F91-CEA86CA18597}">
      <dgm:prSet phldrT="[Text]" custT="1"/>
      <dgm:spPr>
        <a:solidFill>
          <a:srgbClr val="0070C0"/>
        </a:solidFill>
      </dgm:spPr>
      <dgm:t>
        <a:bodyPr/>
        <a:lstStyle/>
        <a:p>
          <a:pPr algn="just"/>
          <a:r>
            <a:rPr lang="sr-Cyrl-RS" sz="1400" b="1" dirty="0"/>
            <a:t>Дотације и трансфери </a:t>
          </a:r>
          <a:r>
            <a:rPr lang="sr-Cyrl-RS" sz="1400" dirty="0"/>
            <a:t>су трошкови које локална самоуправа </a:t>
          </a:r>
          <a:r>
            <a:rPr lang="ru-RU" sz="1400" dirty="0"/>
            <a:t>има за исплату институцијама које су у примарној надлежности централног/покрајинског нивоа</a:t>
          </a:r>
          <a:r>
            <a:rPr lang="sr-Cyrl-RS" sz="1400" dirty="0"/>
            <a:t> као што су школе, центар за социјални рад, дом здравља.</a:t>
          </a:r>
          <a:r>
            <a:rPr lang="en-US" sz="1400" dirty="0"/>
            <a:t> </a:t>
          </a:r>
        </a:p>
      </dgm:t>
    </dgm:pt>
    <dgm:pt modelId="{0D2CFF9B-A50F-43E4-AFA5-E7E960E0BCD0}" type="parTrans" cxnId="{E528FBD6-03D8-4201-832B-0748BD271A16}">
      <dgm:prSet/>
      <dgm:spPr/>
      <dgm:t>
        <a:bodyPr/>
        <a:lstStyle/>
        <a:p>
          <a:endParaRPr lang="en-US"/>
        </a:p>
      </dgm:t>
    </dgm:pt>
    <dgm:pt modelId="{36039859-946E-4D2B-BAA0-EE1BB94895EC}" type="sibTrans" cxnId="{E528FBD6-03D8-4201-832B-0748BD271A16}">
      <dgm:prSet/>
      <dgm:spPr/>
      <dgm:t>
        <a:bodyPr/>
        <a:lstStyle/>
        <a:p>
          <a:endParaRPr lang="en-US"/>
        </a:p>
      </dgm:t>
    </dgm:pt>
    <dgm:pt modelId="{28888755-727E-436B-B2F2-DA7896544A65}">
      <dgm:prSet phldrT="[Text]"/>
      <dgm:spPr/>
      <dgm:t>
        <a:bodyPr/>
        <a:lstStyle/>
        <a:p>
          <a:r>
            <a:rPr lang="sr-Cyrl-RS" b="1" dirty="0"/>
            <a:t>Остали расходи</a:t>
          </a:r>
          <a:endParaRPr lang="en-US" b="1" dirty="0"/>
        </a:p>
      </dgm:t>
    </dgm:pt>
    <dgm:pt modelId="{74440C20-4C7D-42FA-8A71-91FF1ABB0C2B}" type="parTrans" cxnId="{423F4FFE-A4A5-4DB9-BCD0-81CA33242D4A}">
      <dgm:prSet/>
      <dgm:spPr/>
      <dgm:t>
        <a:bodyPr/>
        <a:lstStyle/>
        <a:p>
          <a:endParaRPr lang="en-US"/>
        </a:p>
      </dgm:t>
    </dgm:pt>
    <dgm:pt modelId="{25C618B1-3FCB-4E3A-AAEB-763F12B41872}" type="sibTrans" cxnId="{423F4FFE-A4A5-4DB9-BCD0-81CA33242D4A}">
      <dgm:prSet/>
      <dgm:spPr/>
      <dgm:t>
        <a:bodyPr/>
        <a:lstStyle/>
        <a:p>
          <a:endParaRPr lang="en-US"/>
        </a:p>
      </dgm:t>
    </dgm:pt>
    <dgm:pt modelId="{FE2BA0E8-81AC-463B-B498-EF464F5BCE06}">
      <dgm:prSet phldrT="[Text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algn="just"/>
          <a:r>
            <a:rPr lang="sr-Cyrl-RS" sz="1400" b="1" dirty="0"/>
            <a:t>Остали расходи </a:t>
          </a:r>
          <a:r>
            <a:rPr lang="sr-Cyrl-RS" sz="1400" dirty="0"/>
            <a:t>обухватају дотације невладиним организацијама, порезе, таксе, новчане казне.</a:t>
          </a:r>
          <a:endParaRPr lang="en-US" sz="1400" dirty="0"/>
        </a:p>
      </dgm:t>
    </dgm:pt>
    <dgm:pt modelId="{7A39DE39-681C-425E-9FED-FBE278CC5B2D}" type="parTrans" cxnId="{86D1D984-3A22-405C-B36D-C2926B8E421B}">
      <dgm:prSet/>
      <dgm:spPr/>
      <dgm:t>
        <a:bodyPr/>
        <a:lstStyle/>
        <a:p>
          <a:endParaRPr lang="en-US"/>
        </a:p>
      </dgm:t>
    </dgm:pt>
    <dgm:pt modelId="{03DEC489-1FE9-42FB-A7B6-2DC930E80875}" type="sibTrans" cxnId="{86D1D984-3A22-405C-B36D-C2926B8E421B}">
      <dgm:prSet/>
      <dgm:spPr/>
      <dgm:t>
        <a:bodyPr/>
        <a:lstStyle/>
        <a:p>
          <a:endParaRPr lang="en-US"/>
        </a:p>
      </dgm:t>
    </dgm:pt>
    <dgm:pt modelId="{26EF48C7-6381-4355-B03F-DD441AE957C7}">
      <dgm:prSet phldrT="[Text]"/>
      <dgm:spPr/>
      <dgm:t>
        <a:bodyPr/>
        <a:lstStyle/>
        <a:p>
          <a:r>
            <a:rPr lang="sr-Cyrl-RS" b="1" dirty="0"/>
            <a:t>Субвенције</a:t>
          </a:r>
          <a:endParaRPr lang="en-US" b="1" dirty="0"/>
        </a:p>
      </dgm:t>
    </dgm:pt>
    <dgm:pt modelId="{18A23F74-72B2-47CE-8CFA-63637C44E493}" type="parTrans" cxnId="{C002A477-0333-4E42-A591-A476378A7B14}">
      <dgm:prSet/>
      <dgm:spPr/>
      <dgm:t>
        <a:bodyPr/>
        <a:lstStyle/>
        <a:p>
          <a:endParaRPr lang="en-US"/>
        </a:p>
      </dgm:t>
    </dgm:pt>
    <dgm:pt modelId="{7F59AFA8-97ED-43F0-BB10-8E36A7F9F28C}" type="sibTrans" cxnId="{C002A477-0333-4E42-A591-A476378A7B14}">
      <dgm:prSet/>
      <dgm:spPr/>
      <dgm:t>
        <a:bodyPr/>
        <a:lstStyle/>
        <a:p>
          <a:endParaRPr lang="en-US"/>
        </a:p>
      </dgm:t>
    </dgm:pt>
    <dgm:pt modelId="{4B4A2A45-FFA7-47F5-A99D-A2DFD7698107}">
      <dgm:prSet phldrT="[Text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pPr algn="just"/>
          <a:r>
            <a:rPr lang="ru-RU" sz="1400" b="1" dirty="0"/>
            <a:t>Субвенције</a:t>
          </a:r>
          <a:r>
            <a:rPr lang="ru-RU" sz="1400" dirty="0"/>
            <a:t> сe одобравају за функционисање јавних предузећа и  пољопривредним произвођачима. </a:t>
          </a:r>
          <a:endParaRPr lang="en-US" sz="1400" dirty="0"/>
        </a:p>
      </dgm:t>
    </dgm:pt>
    <dgm:pt modelId="{2E2C89AA-6D36-4A41-9A01-A47B8388C320}" type="parTrans" cxnId="{48A7DAC8-CBA0-4CCF-8FEB-1A8D1991CE61}">
      <dgm:prSet/>
      <dgm:spPr/>
      <dgm:t>
        <a:bodyPr/>
        <a:lstStyle/>
        <a:p>
          <a:endParaRPr lang="en-US"/>
        </a:p>
      </dgm:t>
    </dgm:pt>
    <dgm:pt modelId="{5B14C082-1404-4C23-9B64-643BA89D25BF}" type="sibTrans" cxnId="{48A7DAC8-CBA0-4CCF-8FEB-1A8D1991CE61}">
      <dgm:prSet/>
      <dgm:spPr/>
      <dgm:t>
        <a:bodyPr/>
        <a:lstStyle/>
        <a:p>
          <a:endParaRPr lang="en-US"/>
        </a:p>
      </dgm:t>
    </dgm:pt>
    <dgm:pt modelId="{E1AD8724-28DC-48C5-B75E-B0D1F33E6279}">
      <dgm:prSet phldrT="[Text]"/>
      <dgm:spPr/>
      <dgm:t>
        <a:bodyPr/>
        <a:lstStyle/>
        <a:p>
          <a:r>
            <a:rPr lang="sr-Cyrl-RS" b="1" dirty="0"/>
            <a:t>Социјална заштита</a:t>
          </a:r>
          <a:endParaRPr lang="en-US" b="1" dirty="0"/>
        </a:p>
      </dgm:t>
    </dgm:pt>
    <dgm:pt modelId="{411CE078-310E-457E-A7C1-09A580CCEBB0}" type="parTrans" cxnId="{9EBB09AF-7741-47ED-B436-933466BD5F46}">
      <dgm:prSet/>
      <dgm:spPr/>
      <dgm:t>
        <a:bodyPr/>
        <a:lstStyle/>
        <a:p>
          <a:endParaRPr lang="en-US"/>
        </a:p>
      </dgm:t>
    </dgm:pt>
    <dgm:pt modelId="{BCA81F17-B88D-47F3-91A4-C02EC1C807D8}" type="sibTrans" cxnId="{9EBB09AF-7741-47ED-B436-933466BD5F46}">
      <dgm:prSet/>
      <dgm:spPr/>
      <dgm:t>
        <a:bodyPr/>
        <a:lstStyle/>
        <a:p>
          <a:endParaRPr lang="en-US"/>
        </a:p>
      </dgm:t>
    </dgm:pt>
    <dgm:pt modelId="{A22D28D0-C0EE-4FAC-9411-A8A4995FB17B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algn="just"/>
          <a:r>
            <a:rPr lang="sr-Cyrl-RS" sz="1400" b="1" dirty="0"/>
            <a:t>Социјална заштита </a:t>
          </a:r>
          <a:r>
            <a:rPr lang="sr-Cyrl-RS" sz="1400" dirty="0"/>
            <a:t>обухвата све трошкове исплате социјалне помоћи за различите категорије грађана.</a:t>
          </a:r>
          <a:endParaRPr lang="en-US" sz="1400" dirty="0"/>
        </a:p>
      </dgm:t>
    </dgm:pt>
    <dgm:pt modelId="{7B8C8DE4-9C8E-4AAA-9ABD-7D21384D12EF}" type="parTrans" cxnId="{EF67239D-5166-423B-9E5F-06A1352131E4}">
      <dgm:prSet/>
      <dgm:spPr/>
      <dgm:t>
        <a:bodyPr/>
        <a:lstStyle/>
        <a:p>
          <a:endParaRPr lang="en-US"/>
        </a:p>
      </dgm:t>
    </dgm:pt>
    <dgm:pt modelId="{D9EE63C1-7C79-499A-9EE1-6AFD68E7C84E}" type="sibTrans" cxnId="{EF67239D-5166-423B-9E5F-06A1352131E4}">
      <dgm:prSet/>
      <dgm:spPr/>
      <dgm:t>
        <a:bodyPr/>
        <a:lstStyle/>
        <a:p>
          <a:endParaRPr lang="en-US"/>
        </a:p>
      </dgm:t>
    </dgm:pt>
    <dgm:pt modelId="{48096665-F98A-4372-9642-AA104F5D458A}">
      <dgm:prSet phldrT="[Text]"/>
      <dgm:spPr/>
      <dgm:t>
        <a:bodyPr/>
        <a:lstStyle/>
        <a:p>
          <a:r>
            <a:rPr lang="sr-Cyrl-RS" b="1" dirty="0"/>
            <a:t>Буџетска резерва</a:t>
          </a:r>
          <a:endParaRPr lang="en-US" b="1" dirty="0"/>
        </a:p>
      </dgm:t>
    </dgm:pt>
    <dgm:pt modelId="{AFDDD8A6-A5D8-4980-A3AD-3612739BB0D6}" type="parTrans" cxnId="{FF60118A-5412-436E-B845-69CD79E57C83}">
      <dgm:prSet/>
      <dgm:spPr/>
      <dgm:t>
        <a:bodyPr/>
        <a:lstStyle/>
        <a:p>
          <a:endParaRPr lang="en-US"/>
        </a:p>
      </dgm:t>
    </dgm:pt>
    <dgm:pt modelId="{5FC22904-D7CC-4648-88EC-995516A10DB1}" type="sibTrans" cxnId="{FF60118A-5412-436E-B845-69CD79E57C83}">
      <dgm:prSet/>
      <dgm:spPr/>
      <dgm:t>
        <a:bodyPr/>
        <a:lstStyle/>
        <a:p>
          <a:endParaRPr lang="en-US"/>
        </a:p>
      </dgm:t>
    </dgm:pt>
    <dgm:pt modelId="{97F877CB-9B8D-43D2-81EC-7EBF25320968}">
      <dgm:prSet phldrT="[Text]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pPr algn="just"/>
          <a:r>
            <a:rPr lang="sr-Cyrl-RS" b="1" dirty="0"/>
            <a:t>Буџетска резерва </a:t>
          </a:r>
          <a:r>
            <a:rPr lang="sr-Cyrl-RS" dirty="0"/>
            <a:t>представља новац који се користи за непланиране или недовољно планиране сврхе, као и у случају ванредних околности.</a:t>
          </a:r>
          <a:endParaRPr lang="en-US" dirty="0"/>
        </a:p>
      </dgm:t>
    </dgm:pt>
    <dgm:pt modelId="{B1A118C8-65C5-4505-9861-C15DF46DDE40}" type="parTrans" cxnId="{C2060C01-AE6C-49A2-9E7C-10136D57EE22}">
      <dgm:prSet/>
      <dgm:spPr/>
      <dgm:t>
        <a:bodyPr/>
        <a:lstStyle/>
        <a:p>
          <a:endParaRPr lang="en-US"/>
        </a:p>
      </dgm:t>
    </dgm:pt>
    <dgm:pt modelId="{85A9A230-CB7F-4D0E-AEAE-CC533D1E4637}" type="sibTrans" cxnId="{C2060C01-AE6C-49A2-9E7C-10136D57EE22}">
      <dgm:prSet/>
      <dgm:spPr/>
      <dgm:t>
        <a:bodyPr/>
        <a:lstStyle/>
        <a:p>
          <a:endParaRPr lang="en-US"/>
        </a:p>
      </dgm:t>
    </dgm:pt>
    <dgm:pt modelId="{1BF4645B-0E25-4982-8755-C468FC62C39C}">
      <dgm:prSet phldrT="[Text]"/>
      <dgm:spPr/>
      <dgm:t>
        <a:bodyPr/>
        <a:lstStyle/>
        <a:p>
          <a:r>
            <a:rPr lang="sr-Cyrl-RS" b="1" dirty="0"/>
            <a:t>Капитални издаци</a:t>
          </a:r>
          <a:endParaRPr lang="en-US" b="1" dirty="0"/>
        </a:p>
      </dgm:t>
    </dgm:pt>
    <dgm:pt modelId="{C1391573-84AC-4A5F-9872-896027FCD9E0}" type="parTrans" cxnId="{0B3FDED6-0041-4BD1-9A6E-DBDB5E3BB9B4}">
      <dgm:prSet/>
      <dgm:spPr/>
      <dgm:t>
        <a:bodyPr/>
        <a:lstStyle/>
        <a:p>
          <a:endParaRPr lang="en-US"/>
        </a:p>
      </dgm:t>
    </dgm:pt>
    <dgm:pt modelId="{EAAC9105-FD12-40C6-84F5-2CAFAE74C666}" type="sibTrans" cxnId="{0B3FDED6-0041-4BD1-9A6E-DBDB5E3BB9B4}">
      <dgm:prSet/>
      <dgm:spPr/>
      <dgm:t>
        <a:bodyPr/>
        <a:lstStyle/>
        <a:p>
          <a:endParaRPr lang="en-US"/>
        </a:p>
      </dgm:t>
    </dgm:pt>
    <dgm:pt modelId="{423C6F79-8640-4D5E-8F7E-2B463BCF528C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 algn="just"/>
          <a:r>
            <a:rPr lang="sr-Cyrl-RS" b="1" dirty="0"/>
            <a:t>Капитални издаци </a:t>
          </a:r>
          <a:r>
            <a:rPr lang="sr-Cyrl-RS" dirty="0"/>
            <a:t>су трошкови за изградњу нових, или инвестиционо одржавање постојећих објеката, набавку опреме, машина, земљишта и слично.</a:t>
          </a:r>
          <a:endParaRPr lang="en-US" dirty="0"/>
        </a:p>
      </dgm:t>
    </dgm:pt>
    <dgm:pt modelId="{491E2BD3-8551-49F0-919A-AB73427DE405}" type="parTrans" cxnId="{D51F2C8A-AB76-4B34-9AF8-3FA9A4DB4238}">
      <dgm:prSet/>
      <dgm:spPr/>
      <dgm:t>
        <a:bodyPr/>
        <a:lstStyle/>
        <a:p>
          <a:endParaRPr lang="en-US"/>
        </a:p>
      </dgm:t>
    </dgm:pt>
    <dgm:pt modelId="{BC9BB851-E04E-4BC3-8DA9-DF824BEE6D0D}" type="sibTrans" cxnId="{D51F2C8A-AB76-4B34-9AF8-3FA9A4DB4238}">
      <dgm:prSet/>
      <dgm:spPr/>
      <dgm:t>
        <a:bodyPr/>
        <a:lstStyle/>
        <a:p>
          <a:endParaRPr lang="en-US"/>
        </a:p>
      </dgm:t>
    </dgm:pt>
    <dgm:pt modelId="{EFEB1020-9C17-48DC-BBE0-54FA743F9F75}" type="pres">
      <dgm:prSet presAssocID="{EEA47F19-311D-44B3-AAA4-35C98BD4844B}" presName="Name0" presStyleCnt="0">
        <dgm:presLayoutVars>
          <dgm:dir/>
          <dgm:animLvl val="lvl"/>
          <dgm:resizeHandles val="exact"/>
        </dgm:presLayoutVars>
      </dgm:prSet>
      <dgm:spPr/>
    </dgm:pt>
    <dgm:pt modelId="{98695426-23ED-40C0-90A1-2BB445DEBC64}" type="pres">
      <dgm:prSet presAssocID="{0C844461-76DE-4FEA-A87D-23440AD6FC2E}" presName="linNode" presStyleCnt="0"/>
      <dgm:spPr/>
    </dgm:pt>
    <dgm:pt modelId="{C6144CDB-22C1-4337-9F95-C3A522A707D1}" type="pres">
      <dgm:prSet presAssocID="{0C844461-76DE-4FEA-A87D-23440AD6FC2E}" presName="parTx" presStyleLbl="revTx" presStyleIdx="0" presStyleCnt="8">
        <dgm:presLayoutVars>
          <dgm:chMax val="1"/>
          <dgm:bulletEnabled val="1"/>
        </dgm:presLayoutVars>
      </dgm:prSet>
      <dgm:spPr/>
    </dgm:pt>
    <dgm:pt modelId="{02385D1D-92EB-445D-B736-940004751C79}" type="pres">
      <dgm:prSet presAssocID="{0C844461-76DE-4FEA-A87D-23440AD6FC2E}" presName="bracket" presStyleLbl="parChTrans1D1" presStyleIdx="0" presStyleCnt="8"/>
      <dgm:spPr/>
    </dgm:pt>
    <dgm:pt modelId="{99D36636-E395-439F-A79A-29C0BFB6F7E4}" type="pres">
      <dgm:prSet presAssocID="{0C844461-76DE-4FEA-A87D-23440AD6FC2E}" presName="spH" presStyleCnt="0"/>
      <dgm:spPr/>
    </dgm:pt>
    <dgm:pt modelId="{7BB6658A-32E0-42C7-B82A-240BF45CF27D}" type="pres">
      <dgm:prSet presAssocID="{0C844461-76DE-4FEA-A87D-23440AD6FC2E}" presName="desTx" presStyleLbl="node1" presStyleIdx="0" presStyleCnt="8">
        <dgm:presLayoutVars>
          <dgm:bulletEnabled val="1"/>
        </dgm:presLayoutVars>
      </dgm:prSet>
      <dgm:spPr/>
    </dgm:pt>
    <dgm:pt modelId="{5B3CB043-7A92-47E9-A4C4-39EC715F2552}" type="pres">
      <dgm:prSet presAssocID="{C24B5DA2-B651-485D-A0F4-95731772C9B8}" presName="spV" presStyleCnt="0"/>
      <dgm:spPr/>
    </dgm:pt>
    <dgm:pt modelId="{D9DF5E9A-39D4-44B7-A326-58B07A05D91E}" type="pres">
      <dgm:prSet presAssocID="{E1B79EE1-1157-4302-AB0B-8FEDC81165FD}" presName="linNode" presStyleCnt="0"/>
      <dgm:spPr/>
    </dgm:pt>
    <dgm:pt modelId="{F40D94EA-52E0-4740-A924-EAF350BDF213}" type="pres">
      <dgm:prSet presAssocID="{E1B79EE1-1157-4302-AB0B-8FEDC81165FD}" presName="parTx" presStyleLbl="revTx" presStyleIdx="1" presStyleCnt="8">
        <dgm:presLayoutVars>
          <dgm:chMax val="1"/>
          <dgm:bulletEnabled val="1"/>
        </dgm:presLayoutVars>
      </dgm:prSet>
      <dgm:spPr/>
    </dgm:pt>
    <dgm:pt modelId="{0E930D30-96BC-4D43-B65A-EE88C46DBE48}" type="pres">
      <dgm:prSet presAssocID="{E1B79EE1-1157-4302-AB0B-8FEDC81165FD}" presName="bracket" presStyleLbl="parChTrans1D1" presStyleIdx="1" presStyleCnt="8"/>
      <dgm:spPr/>
    </dgm:pt>
    <dgm:pt modelId="{5831BF15-ED1F-4BD5-857B-18B8E573D9AB}" type="pres">
      <dgm:prSet presAssocID="{E1B79EE1-1157-4302-AB0B-8FEDC81165FD}" presName="spH" presStyleCnt="0"/>
      <dgm:spPr/>
    </dgm:pt>
    <dgm:pt modelId="{C6BA9D27-2D60-4BA7-98A9-E18E57FDB6CB}" type="pres">
      <dgm:prSet presAssocID="{E1B79EE1-1157-4302-AB0B-8FEDC81165FD}" presName="desTx" presStyleLbl="node1" presStyleIdx="1" presStyleCnt="8">
        <dgm:presLayoutVars>
          <dgm:bulletEnabled val="1"/>
        </dgm:presLayoutVars>
      </dgm:prSet>
      <dgm:spPr/>
    </dgm:pt>
    <dgm:pt modelId="{5A002753-9FCA-4DC5-B8A6-1F7632BDDE58}" type="pres">
      <dgm:prSet presAssocID="{E99A6F9C-C544-4400-B178-20BC6CFFFE07}" presName="spV" presStyleCnt="0"/>
      <dgm:spPr/>
    </dgm:pt>
    <dgm:pt modelId="{9709DCCB-B8A8-47BC-A303-F9EC41DA889E}" type="pres">
      <dgm:prSet presAssocID="{E055884F-7426-4921-A0E5-9CA56A76B49A}" presName="linNode" presStyleCnt="0"/>
      <dgm:spPr/>
    </dgm:pt>
    <dgm:pt modelId="{CCB8139E-CA19-491D-9FCD-6BF28923C725}" type="pres">
      <dgm:prSet presAssocID="{E055884F-7426-4921-A0E5-9CA56A76B49A}" presName="parTx" presStyleLbl="revTx" presStyleIdx="2" presStyleCnt="8">
        <dgm:presLayoutVars>
          <dgm:chMax val="1"/>
          <dgm:bulletEnabled val="1"/>
        </dgm:presLayoutVars>
      </dgm:prSet>
      <dgm:spPr/>
    </dgm:pt>
    <dgm:pt modelId="{14D1633C-A097-4A5A-8269-B04E98857E56}" type="pres">
      <dgm:prSet presAssocID="{E055884F-7426-4921-A0E5-9CA56A76B49A}" presName="bracket" presStyleLbl="parChTrans1D1" presStyleIdx="2" presStyleCnt="8"/>
      <dgm:spPr/>
    </dgm:pt>
    <dgm:pt modelId="{82B38D6F-2AA7-4339-A71D-28AA55699178}" type="pres">
      <dgm:prSet presAssocID="{E055884F-7426-4921-A0E5-9CA56A76B49A}" presName="spH" presStyleCnt="0"/>
      <dgm:spPr/>
    </dgm:pt>
    <dgm:pt modelId="{FFFD7BD8-195B-4FA4-9414-4F4C582F5570}" type="pres">
      <dgm:prSet presAssocID="{E055884F-7426-4921-A0E5-9CA56A76B49A}" presName="desTx" presStyleLbl="node1" presStyleIdx="2" presStyleCnt="8">
        <dgm:presLayoutVars>
          <dgm:bulletEnabled val="1"/>
        </dgm:presLayoutVars>
      </dgm:prSet>
      <dgm:spPr/>
    </dgm:pt>
    <dgm:pt modelId="{D3A122A3-FC4C-4845-B4FF-0E74CF3D50D3}" type="pres">
      <dgm:prSet presAssocID="{EADBA54B-8207-46FB-8C83-E7274B6ED163}" presName="spV" presStyleCnt="0"/>
      <dgm:spPr/>
    </dgm:pt>
    <dgm:pt modelId="{CCB5FDA4-BEC8-4CA1-835A-2A3BEEBEC456}" type="pres">
      <dgm:prSet presAssocID="{28888755-727E-436B-B2F2-DA7896544A65}" presName="linNode" presStyleCnt="0"/>
      <dgm:spPr/>
    </dgm:pt>
    <dgm:pt modelId="{9312B733-3AEB-49F6-8245-08553BA2949B}" type="pres">
      <dgm:prSet presAssocID="{28888755-727E-436B-B2F2-DA7896544A65}" presName="parTx" presStyleLbl="revTx" presStyleIdx="3" presStyleCnt="8">
        <dgm:presLayoutVars>
          <dgm:chMax val="1"/>
          <dgm:bulletEnabled val="1"/>
        </dgm:presLayoutVars>
      </dgm:prSet>
      <dgm:spPr/>
    </dgm:pt>
    <dgm:pt modelId="{435AB433-2559-485A-A03D-C32F36288071}" type="pres">
      <dgm:prSet presAssocID="{28888755-727E-436B-B2F2-DA7896544A65}" presName="bracket" presStyleLbl="parChTrans1D1" presStyleIdx="3" presStyleCnt="8"/>
      <dgm:spPr/>
    </dgm:pt>
    <dgm:pt modelId="{C13B9160-72D5-46E0-A1C0-91E8634DFAE2}" type="pres">
      <dgm:prSet presAssocID="{28888755-727E-436B-B2F2-DA7896544A65}" presName="spH" presStyleCnt="0"/>
      <dgm:spPr/>
    </dgm:pt>
    <dgm:pt modelId="{9893D59A-7FEC-486D-89C4-D28135F6121C}" type="pres">
      <dgm:prSet presAssocID="{28888755-727E-436B-B2F2-DA7896544A65}" presName="desTx" presStyleLbl="node1" presStyleIdx="3" presStyleCnt="8">
        <dgm:presLayoutVars>
          <dgm:bulletEnabled val="1"/>
        </dgm:presLayoutVars>
      </dgm:prSet>
      <dgm:spPr/>
    </dgm:pt>
    <dgm:pt modelId="{A421D242-ABBF-45EB-97FD-83930430328F}" type="pres">
      <dgm:prSet presAssocID="{25C618B1-3FCB-4E3A-AAEB-763F12B41872}" presName="spV" presStyleCnt="0"/>
      <dgm:spPr/>
    </dgm:pt>
    <dgm:pt modelId="{F0DED400-B200-4EA2-AB34-CCFF58E07A6E}" type="pres">
      <dgm:prSet presAssocID="{26EF48C7-6381-4355-B03F-DD441AE957C7}" presName="linNode" presStyleCnt="0"/>
      <dgm:spPr/>
    </dgm:pt>
    <dgm:pt modelId="{EFAACCF6-3A6A-4536-89B0-F0A7C44F6BE1}" type="pres">
      <dgm:prSet presAssocID="{26EF48C7-6381-4355-B03F-DD441AE957C7}" presName="parTx" presStyleLbl="revTx" presStyleIdx="4" presStyleCnt="8">
        <dgm:presLayoutVars>
          <dgm:chMax val="1"/>
          <dgm:bulletEnabled val="1"/>
        </dgm:presLayoutVars>
      </dgm:prSet>
      <dgm:spPr/>
    </dgm:pt>
    <dgm:pt modelId="{6497CA82-45EE-4BD1-AEB4-CC3961FBFB74}" type="pres">
      <dgm:prSet presAssocID="{26EF48C7-6381-4355-B03F-DD441AE957C7}" presName="bracket" presStyleLbl="parChTrans1D1" presStyleIdx="4" presStyleCnt="8"/>
      <dgm:spPr/>
    </dgm:pt>
    <dgm:pt modelId="{CD7548DD-1E84-4DA7-B1D0-28F3E4EBFF82}" type="pres">
      <dgm:prSet presAssocID="{26EF48C7-6381-4355-B03F-DD441AE957C7}" presName="spH" presStyleCnt="0"/>
      <dgm:spPr/>
    </dgm:pt>
    <dgm:pt modelId="{9A05939C-6B40-4C32-897A-4A6DC3E71E5B}" type="pres">
      <dgm:prSet presAssocID="{26EF48C7-6381-4355-B03F-DD441AE957C7}" presName="desTx" presStyleLbl="node1" presStyleIdx="4" presStyleCnt="8">
        <dgm:presLayoutVars>
          <dgm:bulletEnabled val="1"/>
        </dgm:presLayoutVars>
      </dgm:prSet>
      <dgm:spPr/>
    </dgm:pt>
    <dgm:pt modelId="{569EA799-9807-4770-B698-79D3EF79120B}" type="pres">
      <dgm:prSet presAssocID="{7F59AFA8-97ED-43F0-BB10-8E36A7F9F28C}" presName="spV" presStyleCnt="0"/>
      <dgm:spPr/>
    </dgm:pt>
    <dgm:pt modelId="{2B991069-479A-498A-AF83-5B33CD9F12C6}" type="pres">
      <dgm:prSet presAssocID="{E1AD8724-28DC-48C5-B75E-B0D1F33E6279}" presName="linNode" presStyleCnt="0"/>
      <dgm:spPr/>
    </dgm:pt>
    <dgm:pt modelId="{939B76D1-BB33-4E50-9ECD-839FB5787B95}" type="pres">
      <dgm:prSet presAssocID="{E1AD8724-28DC-48C5-B75E-B0D1F33E6279}" presName="parTx" presStyleLbl="revTx" presStyleIdx="5" presStyleCnt="8">
        <dgm:presLayoutVars>
          <dgm:chMax val="1"/>
          <dgm:bulletEnabled val="1"/>
        </dgm:presLayoutVars>
      </dgm:prSet>
      <dgm:spPr/>
    </dgm:pt>
    <dgm:pt modelId="{7845F59F-6101-48DE-ABCC-EC5351843F5B}" type="pres">
      <dgm:prSet presAssocID="{E1AD8724-28DC-48C5-B75E-B0D1F33E6279}" presName="bracket" presStyleLbl="parChTrans1D1" presStyleIdx="5" presStyleCnt="8"/>
      <dgm:spPr/>
    </dgm:pt>
    <dgm:pt modelId="{8DC06B04-AA78-4007-96F1-AC66800E204E}" type="pres">
      <dgm:prSet presAssocID="{E1AD8724-28DC-48C5-B75E-B0D1F33E6279}" presName="spH" presStyleCnt="0"/>
      <dgm:spPr/>
    </dgm:pt>
    <dgm:pt modelId="{B43D6F8D-5103-4DCA-8971-053A6B7A987B}" type="pres">
      <dgm:prSet presAssocID="{E1AD8724-28DC-48C5-B75E-B0D1F33E6279}" presName="desTx" presStyleLbl="node1" presStyleIdx="5" presStyleCnt="8">
        <dgm:presLayoutVars>
          <dgm:bulletEnabled val="1"/>
        </dgm:presLayoutVars>
      </dgm:prSet>
      <dgm:spPr/>
    </dgm:pt>
    <dgm:pt modelId="{1DEFA11E-9373-40F9-A3AA-EE96EB176FFC}" type="pres">
      <dgm:prSet presAssocID="{BCA81F17-B88D-47F3-91A4-C02EC1C807D8}" presName="spV" presStyleCnt="0"/>
      <dgm:spPr/>
    </dgm:pt>
    <dgm:pt modelId="{4B12A308-E2AF-4F45-882B-691EF4FA1B43}" type="pres">
      <dgm:prSet presAssocID="{48096665-F98A-4372-9642-AA104F5D458A}" presName="linNode" presStyleCnt="0"/>
      <dgm:spPr/>
    </dgm:pt>
    <dgm:pt modelId="{B471A916-B6F4-4017-A447-E2C98CEE19B9}" type="pres">
      <dgm:prSet presAssocID="{48096665-F98A-4372-9642-AA104F5D458A}" presName="parTx" presStyleLbl="revTx" presStyleIdx="6" presStyleCnt="8">
        <dgm:presLayoutVars>
          <dgm:chMax val="1"/>
          <dgm:bulletEnabled val="1"/>
        </dgm:presLayoutVars>
      </dgm:prSet>
      <dgm:spPr/>
    </dgm:pt>
    <dgm:pt modelId="{7F976215-9D17-4223-A92A-D3302071B429}" type="pres">
      <dgm:prSet presAssocID="{48096665-F98A-4372-9642-AA104F5D458A}" presName="bracket" presStyleLbl="parChTrans1D1" presStyleIdx="6" presStyleCnt="8"/>
      <dgm:spPr/>
    </dgm:pt>
    <dgm:pt modelId="{C984C73F-7C05-410A-B91E-AD111AE0E45B}" type="pres">
      <dgm:prSet presAssocID="{48096665-F98A-4372-9642-AA104F5D458A}" presName="spH" presStyleCnt="0"/>
      <dgm:spPr/>
    </dgm:pt>
    <dgm:pt modelId="{260E7D26-6540-4407-AA35-D081FC05F135}" type="pres">
      <dgm:prSet presAssocID="{48096665-F98A-4372-9642-AA104F5D458A}" presName="desTx" presStyleLbl="node1" presStyleIdx="6" presStyleCnt="8">
        <dgm:presLayoutVars>
          <dgm:bulletEnabled val="1"/>
        </dgm:presLayoutVars>
      </dgm:prSet>
      <dgm:spPr/>
    </dgm:pt>
    <dgm:pt modelId="{87942DC7-D611-481D-85C3-17E9EE928CC9}" type="pres">
      <dgm:prSet presAssocID="{5FC22904-D7CC-4648-88EC-995516A10DB1}" presName="spV" presStyleCnt="0"/>
      <dgm:spPr/>
    </dgm:pt>
    <dgm:pt modelId="{5A582BDF-EB51-42B9-AFE8-1D18A89089BC}" type="pres">
      <dgm:prSet presAssocID="{1BF4645B-0E25-4982-8755-C468FC62C39C}" presName="linNode" presStyleCnt="0"/>
      <dgm:spPr/>
    </dgm:pt>
    <dgm:pt modelId="{320B77C6-F8A0-4CEB-8B55-79E4A1BAF9E9}" type="pres">
      <dgm:prSet presAssocID="{1BF4645B-0E25-4982-8755-C468FC62C39C}" presName="parTx" presStyleLbl="revTx" presStyleIdx="7" presStyleCnt="8">
        <dgm:presLayoutVars>
          <dgm:chMax val="1"/>
          <dgm:bulletEnabled val="1"/>
        </dgm:presLayoutVars>
      </dgm:prSet>
      <dgm:spPr/>
    </dgm:pt>
    <dgm:pt modelId="{803A06C6-F698-48F4-A91D-0B2B17EECBA4}" type="pres">
      <dgm:prSet presAssocID="{1BF4645B-0E25-4982-8755-C468FC62C39C}" presName="bracket" presStyleLbl="parChTrans1D1" presStyleIdx="7" presStyleCnt="8"/>
      <dgm:spPr/>
    </dgm:pt>
    <dgm:pt modelId="{4A43BD3F-83F2-4A36-B8AE-CC5DC27FAC9E}" type="pres">
      <dgm:prSet presAssocID="{1BF4645B-0E25-4982-8755-C468FC62C39C}" presName="spH" presStyleCnt="0"/>
      <dgm:spPr/>
    </dgm:pt>
    <dgm:pt modelId="{E8E0050D-5592-4FFB-BC24-07DF887B3DF2}" type="pres">
      <dgm:prSet presAssocID="{1BF4645B-0E25-4982-8755-C468FC62C39C}" presName="desTx" presStyleLbl="node1" presStyleIdx="7" presStyleCnt="8">
        <dgm:presLayoutVars>
          <dgm:bulletEnabled val="1"/>
        </dgm:presLayoutVars>
      </dgm:prSet>
      <dgm:spPr/>
    </dgm:pt>
  </dgm:ptLst>
  <dgm:cxnLst>
    <dgm:cxn modelId="{C2060C01-AE6C-49A2-9E7C-10136D57EE22}" srcId="{48096665-F98A-4372-9642-AA104F5D458A}" destId="{97F877CB-9B8D-43D2-81EC-7EBF25320968}" srcOrd="0" destOrd="0" parTransId="{B1A118C8-65C5-4505-9861-C15DF46DDE40}" sibTransId="{85A9A230-CB7F-4D0E-AEAE-CC533D1E4637}"/>
    <dgm:cxn modelId="{29D18108-D348-4C83-ABE4-39390C16C5CD}" srcId="{E1B79EE1-1157-4302-AB0B-8FEDC81165FD}" destId="{92FD0664-EE76-4121-BE7B-68FC1EE5F4D7}" srcOrd="0" destOrd="0" parTransId="{A4B2DE69-08CB-4EF5-A179-A9838DCC0C0D}" sibTransId="{31990FCE-83F5-4BCE-86BA-4F924011EADA}"/>
    <dgm:cxn modelId="{913F8910-4C80-476B-BB1A-84CDC766C5E5}" type="presOf" srcId="{EEA47F19-311D-44B3-AAA4-35C98BD4844B}" destId="{EFEB1020-9C17-48DC-BBE0-54FA743F9F75}" srcOrd="0" destOrd="0" presId="urn:diagrams.loki3.com/BracketList"/>
    <dgm:cxn modelId="{B6E9FE2F-54FB-46AA-BA6A-1465C15C85E2}" srcId="{0C844461-76DE-4FEA-A87D-23440AD6FC2E}" destId="{D45E583C-4AAD-40D2-9D24-9A0A68141567}" srcOrd="0" destOrd="0" parTransId="{DF23AB14-DB78-4D25-948A-D263DF13EBEB}" sibTransId="{875C4C0C-D761-476B-9D17-EF850CFCBB84}"/>
    <dgm:cxn modelId="{1A66DD3E-AD41-4FBE-A90F-6733EF188F32}" type="presOf" srcId="{26EF48C7-6381-4355-B03F-DD441AE957C7}" destId="{EFAACCF6-3A6A-4536-89B0-F0A7C44F6BE1}" srcOrd="0" destOrd="0" presId="urn:diagrams.loki3.com/BracketList"/>
    <dgm:cxn modelId="{45E7555C-A21A-4EDC-9BCD-7FDE66998A88}" type="presOf" srcId="{4B4A2A45-FFA7-47F5-A99D-A2DFD7698107}" destId="{9A05939C-6B40-4C32-897A-4A6DC3E71E5B}" srcOrd="0" destOrd="0" presId="urn:diagrams.loki3.com/BracketList"/>
    <dgm:cxn modelId="{1EC38B43-666B-4E38-81B7-8A080ED8DA87}" type="presOf" srcId="{0C844461-76DE-4FEA-A87D-23440AD6FC2E}" destId="{C6144CDB-22C1-4337-9F95-C3A522A707D1}" srcOrd="0" destOrd="0" presId="urn:diagrams.loki3.com/BracketList"/>
    <dgm:cxn modelId="{BCE59B63-5EB1-433A-8547-EDBAFAA0A920}" type="presOf" srcId="{6B14159D-5902-471E-9F91-CEA86CA18597}" destId="{FFFD7BD8-195B-4FA4-9414-4F4C582F5570}" srcOrd="0" destOrd="0" presId="urn:diagrams.loki3.com/BracketList"/>
    <dgm:cxn modelId="{C002A477-0333-4E42-A591-A476378A7B14}" srcId="{EEA47F19-311D-44B3-AAA4-35C98BD4844B}" destId="{26EF48C7-6381-4355-B03F-DD441AE957C7}" srcOrd="4" destOrd="0" parTransId="{18A23F74-72B2-47CE-8CFA-63637C44E493}" sibTransId="{7F59AFA8-97ED-43F0-BB10-8E36A7F9F28C}"/>
    <dgm:cxn modelId="{CAC21658-3423-481C-AF27-E9996CB921F1}" type="presOf" srcId="{D45E583C-4AAD-40D2-9D24-9A0A68141567}" destId="{7BB6658A-32E0-42C7-B82A-240BF45CF27D}" srcOrd="0" destOrd="0" presId="urn:diagrams.loki3.com/BracketList"/>
    <dgm:cxn modelId="{3A62F178-8066-4771-B4B9-5EF0D5B95712}" type="presOf" srcId="{1BF4645B-0E25-4982-8755-C468FC62C39C}" destId="{320B77C6-F8A0-4CEB-8B55-79E4A1BAF9E9}" srcOrd="0" destOrd="0" presId="urn:diagrams.loki3.com/BracketList"/>
    <dgm:cxn modelId="{4A72B881-7734-4A48-B974-4165271D16B3}" type="presOf" srcId="{A22D28D0-C0EE-4FAC-9411-A8A4995FB17B}" destId="{B43D6F8D-5103-4DCA-8971-053A6B7A987B}" srcOrd="0" destOrd="0" presId="urn:diagrams.loki3.com/BracketList"/>
    <dgm:cxn modelId="{A2BA0882-E9E2-465B-A810-984927F0F13D}" type="presOf" srcId="{97F877CB-9B8D-43D2-81EC-7EBF25320968}" destId="{260E7D26-6540-4407-AA35-D081FC05F135}" srcOrd="0" destOrd="0" presId="urn:diagrams.loki3.com/BracketList"/>
    <dgm:cxn modelId="{86D1D984-3A22-405C-B36D-C2926B8E421B}" srcId="{28888755-727E-436B-B2F2-DA7896544A65}" destId="{FE2BA0E8-81AC-463B-B498-EF464F5BCE06}" srcOrd="0" destOrd="0" parTransId="{7A39DE39-681C-425E-9FED-FBE278CC5B2D}" sibTransId="{03DEC489-1FE9-42FB-A7B6-2DC930E80875}"/>
    <dgm:cxn modelId="{FF60118A-5412-436E-B845-69CD79E57C83}" srcId="{EEA47F19-311D-44B3-AAA4-35C98BD4844B}" destId="{48096665-F98A-4372-9642-AA104F5D458A}" srcOrd="6" destOrd="0" parTransId="{AFDDD8A6-A5D8-4980-A3AD-3612739BB0D6}" sibTransId="{5FC22904-D7CC-4648-88EC-995516A10DB1}"/>
    <dgm:cxn modelId="{D51F2C8A-AB76-4B34-9AF8-3FA9A4DB4238}" srcId="{1BF4645B-0E25-4982-8755-C468FC62C39C}" destId="{423C6F79-8640-4D5E-8F7E-2B463BCF528C}" srcOrd="0" destOrd="0" parTransId="{491E2BD3-8551-49F0-919A-AB73427DE405}" sibTransId="{BC9BB851-E04E-4BC3-8DA9-DF824BEE6D0D}"/>
    <dgm:cxn modelId="{DFA45898-8E34-483C-97B6-EC38D2140466}" srcId="{EEA47F19-311D-44B3-AAA4-35C98BD4844B}" destId="{0C844461-76DE-4FEA-A87D-23440AD6FC2E}" srcOrd="0" destOrd="0" parTransId="{6F031138-6684-4AF8-B48F-F90EB84372B1}" sibTransId="{C24B5DA2-B651-485D-A0F4-95731772C9B8}"/>
    <dgm:cxn modelId="{592F709B-0D71-4665-94FE-FCFCC1F99F37}" type="presOf" srcId="{48096665-F98A-4372-9642-AA104F5D458A}" destId="{B471A916-B6F4-4017-A447-E2C98CEE19B9}" srcOrd="0" destOrd="0" presId="urn:diagrams.loki3.com/BracketList"/>
    <dgm:cxn modelId="{C314BF9B-D2C0-49FD-8192-2D4E8F24E524}" type="presOf" srcId="{E1B79EE1-1157-4302-AB0B-8FEDC81165FD}" destId="{F40D94EA-52E0-4740-A924-EAF350BDF213}" srcOrd="0" destOrd="0" presId="urn:diagrams.loki3.com/BracketList"/>
    <dgm:cxn modelId="{EF67239D-5166-423B-9E5F-06A1352131E4}" srcId="{E1AD8724-28DC-48C5-B75E-B0D1F33E6279}" destId="{A22D28D0-C0EE-4FAC-9411-A8A4995FB17B}" srcOrd="0" destOrd="0" parTransId="{7B8C8DE4-9C8E-4AAA-9ABD-7D21384D12EF}" sibTransId="{D9EE63C1-7C79-499A-9EE1-6AFD68E7C84E}"/>
    <dgm:cxn modelId="{09EA19A1-AD92-457C-AA02-410DD0335895}" type="presOf" srcId="{E055884F-7426-4921-A0E5-9CA56A76B49A}" destId="{CCB8139E-CA19-491D-9FCD-6BF28923C725}" srcOrd="0" destOrd="0" presId="urn:diagrams.loki3.com/BracketList"/>
    <dgm:cxn modelId="{E8F8E3A6-DE2E-43A3-A54F-79C8F4CD16F2}" type="presOf" srcId="{92FD0664-EE76-4121-BE7B-68FC1EE5F4D7}" destId="{C6BA9D27-2D60-4BA7-98A9-E18E57FDB6CB}" srcOrd="0" destOrd="0" presId="urn:diagrams.loki3.com/BracketList"/>
    <dgm:cxn modelId="{9EBB09AF-7741-47ED-B436-933466BD5F46}" srcId="{EEA47F19-311D-44B3-AAA4-35C98BD4844B}" destId="{E1AD8724-28DC-48C5-B75E-B0D1F33E6279}" srcOrd="5" destOrd="0" parTransId="{411CE078-310E-457E-A7C1-09A580CCEBB0}" sibTransId="{BCA81F17-B88D-47F3-91A4-C02EC1C807D8}"/>
    <dgm:cxn modelId="{6CADC6AF-E4D1-4118-B6AD-2936E20B24E4}" type="presOf" srcId="{E1AD8724-28DC-48C5-B75E-B0D1F33E6279}" destId="{939B76D1-BB33-4E50-9ECD-839FB5787B95}" srcOrd="0" destOrd="0" presId="urn:diagrams.loki3.com/BracketList"/>
    <dgm:cxn modelId="{125639C7-B690-4F53-A1C9-BB18BE26EFFF}" type="presOf" srcId="{FE2BA0E8-81AC-463B-B498-EF464F5BCE06}" destId="{9893D59A-7FEC-486D-89C4-D28135F6121C}" srcOrd="0" destOrd="0" presId="urn:diagrams.loki3.com/BracketList"/>
    <dgm:cxn modelId="{48A7DAC8-CBA0-4CCF-8FEB-1A8D1991CE61}" srcId="{26EF48C7-6381-4355-B03F-DD441AE957C7}" destId="{4B4A2A45-FFA7-47F5-A99D-A2DFD7698107}" srcOrd="0" destOrd="0" parTransId="{2E2C89AA-6D36-4A41-9A01-A47B8388C320}" sibTransId="{5B14C082-1404-4C23-9B64-643BA89D25BF}"/>
    <dgm:cxn modelId="{0B3FDED6-0041-4BD1-9A6E-DBDB5E3BB9B4}" srcId="{EEA47F19-311D-44B3-AAA4-35C98BD4844B}" destId="{1BF4645B-0E25-4982-8755-C468FC62C39C}" srcOrd="7" destOrd="0" parTransId="{C1391573-84AC-4A5F-9872-896027FCD9E0}" sibTransId="{EAAC9105-FD12-40C6-84F5-2CAFAE74C666}"/>
    <dgm:cxn modelId="{E528FBD6-03D8-4201-832B-0748BD271A16}" srcId="{E055884F-7426-4921-A0E5-9CA56A76B49A}" destId="{6B14159D-5902-471E-9F91-CEA86CA18597}" srcOrd="0" destOrd="0" parTransId="{0D2CFF9B-A50F-43E4-AFA5-E7E960E0BCD0}" sibTransId="{36039859-946E-4D2B-BAA0-EE1BB94895EC}"/>
    <dgm:cxn modelId="{997AF6DE-9802-4842-96EC-E457543D4099}" srcId="{EEA47F19-311D-44B3-AAA4-35C98BD4844B}" destId="{E055884F-7426-4921-A0E5-9CA56A76B49A}" srcOrd="2" destOrd="0" parTransId="{A220DF32-CC6B-446C-B398-3C6FF19DF138}" sibTransId="{EADBA54B-8207-46FB-8C83-E7274B6ED163}"/>
    <dgm:cxn modelId="{EC0075EB-3DC2-4074-AA80-170858192B86}" type="presOf" srcId="{28888755-727E-436B-B2F2-DA7896544A65}" destId="{9312B733-3AEB-49F6-8245-08553BA2949B}" srcOrd="0" destOrd="0" presId="urn:diagrams.loki3.com/BracketList"/>
    <dgm:cxn modelId="{CA57D8EB-0B56-4F96-A4E4-69872B3236BF}" type="presOf" srcId="{423C6F79-8640-4D5E-8F7E-2B463BCF528C}" destId="{E8E0050D-5592-4FFB-BC24-07DF887B3DF2}" srcOrd="0" destOrd="0" presId="urn:diagrams.loki3.com/BracketList"/>
    <dgm:cxn modelId="{9CBF9DF9-AB9B-4A23-9199-3C2DD5A0CE43}" srcId="{EEA47F19-311D-44B3-AAA4-35C98BD4844B}" destId="{E1B79EE1-1157-4302-AB0B-8FEDC81165FD}" srcOrd="1" destOrd="0" parTransId="{D901DA59-A95A-4489-99A8-4140EE7BA89A}" sibTransId="{E99A6F9C-C544-4400-B178-20BC6CFFFE07}"/>
    <dgm:cxn modelId="{423F4FFE-A4A5-4DB9-BCD0-81CA33242D4A}" srcId="{EEA47F19-311D-44B3-AAA4-35C98BD4844B}" destId="{28888755-727E-436B-B2F2-DA7896544A65}" srcOrd="3" destOrd="0" parTransId="{74440C20-4C7D-42FA-8A71-91FF1ABB0C2B}" sibTransId="{25C618B1-3FCB-4E3A-AAEB-763F12B41872}"/>
    <dgm:cxn modelId="{40D3676A-F1A5-4427-A548-CBF9A5223C2B}" type="presParOf" srcId="{EFEB1020-9C17-48DC-BBE0-54FA743F9F75}" destId="{98695426-23ED-40C0-90A1-2BB445DEBC64}" srcOrd="0" destOrd="0" presId="urn:diagrams.loki3.com/BracketList"/>
    <dgm:cxn modelId="{B99D9979-491A-40BC-A44D-704510C66282}" type="presParOf" srcId="{98695426-23ED-40C0-90A1-2BB445DEBC64}" destId="{C6144CDB-22C1-4337-9F95-C3A522A707D1}" srcOrd="0" destOrd="0" presId="urn:diagrams.loki3.com/BracketList"/>
    <dgm:cxn modelId="{3F038A8C-54CA-4C12-A4D5-3697C0B0FBA8}" type="presParOf" srcId="{98695426-23ED-40C0-90A1-2BB445DEBC64}" destId="{02385D1D-92EB-445D-B736-940004751C79}" srcOrd="1" destOrd="0" presId="urn:diagrams.loki3.com/BracketList"/>
    <dgm:cxn modelId="{F23B245D-83AC-4E44-9437-D8C1D4427331}" type="presParOf" srcId="{98695426-23ED-40C0-90A1-2BB445DEBC64}" destId="{99D36636-E395-439F-A79A-29C0BFB6F7E4}" srcOrd="2" destOrd="0" presId="urn:diagrams.loki3.com/BracketList"/>
    <dgm:cxn modelId="{8BB22B44-3292-44A1-98F4-F5A8176417B5}" type="presParOf" srcId="{98695426-23ED-40C0-90A1-2BB445DEBC64}" destId="{7BB6658A-32E0-42C7-B82A-240BF45CF27D}" srcOrd="3" destOrd="0" presId="urn:diagrams.loki3.com/BracketList"/>
    <dgm:cxn modelId="{C04665F8-7E1A-4C16-AABE-A33AF5389545}" type="presParOf" srcId="{EFEB1020-9C17-48DC-BBE0-54FA743F9F75}" destId="{5B3CB043-7A92-47E9-A4C4-39EC715F2552}" srcOrd="1" destOrd="0" presId="urn:diagrams.loki3.com/BracketList"/>
    <dgm:cxn modelId="{E8028D0D-089D-42C5-B5EB-64B3BC2137A7}" type="presParOf" srcId="{EFEB1020-9C17-48DC-BBE0-54FA743F9F75}" destId="{D9DF5E9A-39D4-44B7-A326-58B07A05D91E}" srcOrd="2" destOrd="0" presId="urn:diagrams.loki3.com/BracketList"/>
    <dgm:cxn modelId="{8E15159D-3AB1-440E-8894-59BE2B56B134}" type="presParOf" srcId="{D9DF5E9A-39D4-44B7-A326-58B07A05D91E}" destId="{F40D94EA-52E0-4740-A924-EAF350BDF213}" srcOrd="0" destOrd="0" presId="urn:diagrams.loki3.com/BracketList"/>
    <dgm:cxn modelId="{2C9CC56C-A542-4653-888C-37B18F18AC1C}" type="presParOf" srcId="{D9DF5E9A-39D4-44B7-A326-58B07A05D91E}" destId="{0E930D30-96BC-4D43-B65A-EE88C46DBE48}" srcOrd="1" destOrd="0" presId="urn:diagrams.loki3.com/BracketList"/>
    <dgm:cxn modelId="{C4F76B05-4424-487A-8D78-1F339773380F}" type="presParOf" srcId="{D9DF5E9A-39D4-44B7-A326-58B07A05D91E}" destId="{5831BF15-ED1F-4BD5-857B-18B8E573D9AB}" srcOrd="2" destOrd="0" presId="urn:diagrams.loki3.com/BracketList"/>
    <dgm:cxn modelId="{9684803F-D7ED-4E86-98D4-25A7B956A53E}" type="presParOf" srcId="{D9DF5E9A-39D4-44B7-A326-58B07A05D91E}" destId="{C6BA9D27-2D60-4BA7-98A9-E18E57FDB6CB}" srcOrd="3" destOrd="0" presId="urn:diagrams.loki3.com/BracketList"/>
    <dgm:cxn modelId="{CAAAF0B7-68D1-4FE6-9F89-AF4A1B4DB582}" type="presParOf" srcId="{EFEB1020-9C17-48DC-BBE0-54FA743F9F75}" destId="{5A002753-9FCA-4DC5-B8A6-1F7632BDDE58}" srcOrd="3" destOrd="0" presId="urn:diagrams.loki3.com/BracketList"/>
    <dgm:cxn modelId="{E925D2BD-B112-4BAD-B36C-8E73DF494DB0}" type="presParOf" srcId="{EFEB1020-9C17-48DC-BBE0-54FA743F9F75}" destId="{9709DCCB-B8A8-47BC-A303-F9EC41DA889E}" srcOrd="4" destOrd="0" presId="urn:diagrams.loki3.com/BracketList"/>
    <dgm:cxn modelId="{DB8B94F4-2A60-4DB1-8236-F85C9F7015D4}" type="presParOf" srcId="{9709DCCB-B8A8-47BC-A303-F9EC41DA889E}" destId="{CCB8139E-CA19-491D-9FCD-6BF28923C725}" srcOrd="0" destOrd="0" presId="urn:diagrams.loki3.com/BracketList"/>
    <dgm:cxn modelId="{2B8D4E56-DF9C-4ECA-BBB6-3862D049AD70}" type="presParOf" srcId="{9709DCCB-B8A8-47BC-A303-F9EC41DA889E}" destId="{14D1633C-A097-4A5A-8269-B04E98857E56}" srcOrd="1" destOrd="0" presId="urn:diagrams.loki3.com/BracketList"/>
    <dgm:cxn modelId="{91A77F78-8116-4035-A3EB-EC68BEA24561}" type="presParOf" srcId="{9709DCCB-B8A8-47BC-A303-F9EC41DA889E}" destId="{82B38D6F-2AA7-4339-A71D-28AA55699178}" srcOrd="2" destOrd="0" presId="urn:diagrams.loki3.com/BracketList"/>
    <dgm:cxn modelId="{DA9B824D-FE3E-4889-9FF3-049627BDF64A}" type="presParOf" srcId="{9709DCCB-B8A8-47BC-A303-F9EC41DA889E}" destId="{FFFD7BD8-195B-4FA4-9414-4F4C582F5570}" srcOrd="3" destOrd="0" presId="urn:diagrams.loki3.com/BracketList"/>
    <dgm:cxn modelId="{56B9371C-497F-4A89-B756-5F7C42096761}" type="presParOf" srcId="{EFEB1020-9C17-48DC-BBE0-54FA743F9F75}" destId="{D3A122A3-FC4C-4845-B4FF-0E74CF3D50D3}" srcOrd="5" destOrd="0" presId="urn:diagrams.loki3.com/BracketList"/>
    <dgm:cxn modelId="{B403F54A-3FF2-4890-8A79-6EFCF82C7650}" type="presParOf" srcId="{EFEB1020-9C17-48DC-BBE0-54FA743F9F75}" destId="{CCB5FDA4-BEC8-4CA1-835A-2A3BEEBEC456}" srcOrd="6" destOrd="0" presId="urn:diagrams.loki3.com/BracketList"/>
    <dgm:cxn modelId="{4B44A869-3D6A-4E84-BD16-259932531854}" type="presParOf" srcId="{CCB5FDA4-BEC8-4CA1-835A-2A3BEEBEC456}" destId="{9312B733-3AEB-49F6-8245-08553BA2949B}" srcOrd="0" destOrd="0" presId="urn:diagrams.loki3.com/BracketList"/>
    <dgm:cxn modelId="{B70F3F88-00DB-494C-A8A9-B6FAF5F0FB5B}" type="presParOf" srcId="{CCB5FDA4-BEC8-4CA1-835A-2A3BEEBEC456}" destId="{435AB433-2559-485A-A03D-C32F36288071}" srcOrd="1" destOrd="0" presId="urn:diagrams.loki3.com/BracketList"/>
    <dgm:cxn modelId="{25C710FC-34AF-44EF-A59D-3394CA60D85F}" type="presParOf" srcId="{CCB5FDA4-BEC8-4CA1-835A-2A3BEEBEC456}" destId="{C13B9160-72D5-46E0-A1C0-91E8634DFAE2}" srcOrd="2" destOrd="0" presId="urn:diagrams.loki3.com/BracketList"/>
    <dgm:cxn modelId="{4F515378-8FCB-4200-A427-287CBD23E029}" type="presParOf" srcId="{CCB5FDA4-BEC8-4CA1-835A-2A3BEEBEC456}" destId="{9893D59A-7FEC-486D-89C4-D28135F6121C}" srcOrd="3" destOrd="0" presId="urn:diagrams.loki3.com/BracketList"/>
    <dgm:cxn modelId="{EF807BA3-80CB-4F2A-A0DB-CEBE4DF6D9AF}" type="presParOf" srcId="{EFEB1020-9C17-48DC-BBE0-54FA743F9F75}" destId="{A421D242-ABBF-45EB-97FD-83930430328F}" srcOrd="7" destOrd="0" presId="urn:diagrams.loki3.com/BracketList"/>
    <dgm:cxn modelId="{18CD0900-03D4-4FC5-947C-D63509C4CD0B}" type="presParOf" srcId="{EFEB1020-9C17-48DC-BBE0-54FA743F9F75}" destId="{F0DED400-B200-4EA2-AB34-CCFF58E07A6E}" srcOrd="8" destOrd="0" presId="urn:diagrams.loki3.com/BracketList"/>
    <dgm:cxn modelId="{9B164F5B-734B-4F1A-B5FC-825850C19B16}" type="presParOf" srcId="{F0DED400-B200-4EA2-AB34-CCFF58E07A6E}" destId="{EFAACCF6-3A6A-4536-89B0-F0A7C44F6BE1}" srcOrd="0" destOrd="0" presId="urn:diagrams.loki3.com/BracketList"/>
    <dgm:cxn modelId="{3FF0B257-0F12-4315-B902-EFA379523963}" type="presParOf" srcId="{F0DED400-B200-4EA2-AB34-CCFF58E07A6E}" destId="{6497CA82-45EE-4BD1-AEB4-CC3961FBFB74}" srcOrd="1" destOrd="0" presId="urn:diagrams.loki3.com/BracketList"/>
    <dgm:cxn modelId="{DF592281-E118-4B69-9CCF-70AF651B01A6}" type="presParOf" srcId="{F0DED400-B200-4EA2-AB34-CCFF58E07A6E}" destId="{CD7548DD-1E84-4DA7-B1D0-28F3E4EBFF82}" srcOrd="2" destOrd="0" presId="urn:diagrams.loki3.com/BracketList"/>
    <dgm:cxn modelId="{9F1E4FB8-5C35-47B7-97D1-1B3FE4D187FF}" type="presParOf" srcId="{F0DED400-B200-4EA2-AB34-CCFF58E07A6E}" destId="{9A05939C-6B40-4C32-897A-4A6DC3E71E5B}" srcOrd="3" destOrd="0" presId="urn:diagrams.loki3.com/BracketList"/>
    <dgm:cxn modelId="{EFBC8BF5-74D5-4BA5-8595-FB4D4195FE8A}" type="presParOf" srcId="{EFEB1020-9C17-48DC-BBE0-54FA743F9F75}" destId="{569EA799-9807-4770-B698-79D3EF79120B}" srcOrd="9" destOrd="0" presId="urn:diagrams.loki3.com/BracketList"/>
    <dgm:cxn modelId="{ECBEAB31-02B3-4BB7-9F23-86A443F5C1B5}" type="presParOf" srcId="{EFEB1020-9C17-48DC-BBE0-54FA743F9F75}" destId="{2B991069-479A-498A-AF83-5B33CD9F12C6}" srcOrd="10" destOrd="0" presId="urn:diagrams.loki3.com/BracketList"/>
    <dgm:cxn modelId="{F47DB912-6496-476C-B68A-9036EE976258}" type="presParOf" srcId="{2B991069-479A-498A-AF83-5B33CD9F12C6}" destId="{939B76D1-BB33-4E50-9ECD-839FB5787B95}" srcOrd="0" destOrd="0" presId="urn:diagrams.loki3.com/BracketList"/>
    <dgm:cxn modelId="{33A80CE5-6C7B-432F-89DE-1673D3716C5B}" type="presParOf" srcId="{2B991069-479A-498A-AF83-5B33CD9F12C6}" destId="{7845F59F-6101-48DE-ABCC-EC5351843F5B}" srcOrd="1" destOrd="0" presId="urn:diagrams.loki3.com/BracketList"/>
    <dgm:cxn modelId="{340A5576-FFD2-4D94-9DCC-AD3F8BF21F1F}" type="presParOf" srcId="{2B991069-479A-498A-AF83-5B33CD9F12C6}" destId="{8DC06B04-AA78-4007-96F1-AC66800E204E}" srcOrd="2" destOrd="0" presId="urn:diagrams.loki3.com/BracketList"/>
    <dgm:cxn modelId="{E662D7B8-D92F-48DE-93D1-CA78B80A4A54}" type="presParOf" srcId="{2B991069-479A-498A-AF83-5B33CD9F12C6}" destId="{B43D6F8D-5103-4DCA-8971-053A6B7A987B}" srcOrd="3" destOrd="0" presId="urn:diagrams.loki3.com/BracketList"/>
    <dgm:cxn modelId="{D6B0531F-365B-4DBA-B947-AE065D85AEE0}" type="presParOf" srcId="{EFEB1020-9C17-48DC-BBE0-54FA743F9F75}" destId="{1DEFA11E-9373-40F9-A3AA-EE96EB176FFC}" srcOrd="11" destOrd="0" presId="urn:diagrams.loki3.com/BracketList"/>
    <dgm:cxn modelId="{6A4A9BA4-9871-4F5E-9DDA-A3EA479D8058}" type="presParOf" srcId="{EFEB1020-9C17-48DC-BBE0-54FA743F9F75}" destId="{4B12A308-E2AF-4F45-882B-691EF4FA1B43}" srcOrd="12" destOrd="0" presId="urn:diagrams.loki3.com/BracketList"/>
    <dgm:cxn modelId="{E1A2927A-57E3-4A4D-8857-71EA65BD5629}" type="presParOf" srcId="{4B12A308-E2AF-4F45-882B-691EF4FA1B43}" destId="{B471A916-B6F4-4017-A447-E2C98CEE19B9}" srcOrd="0" destOrd="0" presId="urn:diagrams.loki3.com/BracketList"/>
    <dgm:cxn modelId="{D396386B-6B0B-4561-8BBA-EF1C8A340ED1}" type="presParOf" srcId="{4B12A308-E2AF-4F45-882B-691EF4FA1B43}" destId="{7F976215-9D17-4223-A92A-D3302071B429}" srcOrd="1" destOrd="0" presId="urn:diagrams.loki3.com/BracketList"/>
    <dgm:cxn modelId="{68FE48FE-55C0-4E0F-8B79-55FD1458A9FD}" type="presParOf" srcId="{4B12A308-E2AF-4F45-882B-691EF4FA1B43}" destId="{C984C73F-7C05-410A-B91E-AD111AE0E45B}" srcOrd="2" destOrd="0" presId="urn:diagrams.loki3.com/BracketList"/>
    <dgm:cxn modelId="{BCC5A2FD-E23F-4AC2-BB0E-4219C8657D7A}" type="presParOf" srcId="{4B12A308-E2AF-4F45-882B-691EF4FA1B43}" destId="{260E7D26-6540-4407-AA35-D081FC05F135}" srcOrd="3" destOrd="0" presId="urn:diagrams.loki3.com/BracketList"/>
    <dgm:cxn modelId="{16FFA469-870A-4453-9471-39CB84B588A1}" type="presParOf" srcId="{EFEB1020-9C17-48DC-BBE0-54FA743F9F75}" destId="{87942DC7-D611-481D-85C3-17E9EE928CC9}" srcOrd="13" destOrd="0" presId="urn:diagrams.loki3.com/BracketList"/>
    <dgm:cxn modelId="{7851F925-1252-4F3F-9162-4F3C79B75204}" type="presParOf" srcId="{EFEB1020-9C17-48DC-BBE0-54FA743F9F75}" destId="{5A582BDF-EB51-42B9-AFE8-1D18A89089BC}" srcOrd="14" destOrd="0" presId="urn:diagrams.loki3.com/BracketList"/>
    <dgm:cxn modelId="{63973306-74A2-49F1-8557-CD8022048B52}" type="presParOf" srcId="{5A582BDF-EB51-42B9-AFE8-1D18A89089BC}" destId="{320B77C6-F8A0-4CEB-8B55-79E4A1BAF9E9}" srcOrd="0" destOrd="0" presId="urn:diagrams.loki3.com/BracketList"/>
    <dgm:cxn modelId="{5C543EC2-339F-4E2B-91F1-21CC0AEA8FBB}" type="presParOf" srcId="{5A582BDF-EB51-42B9-AFE8-1D18A89089BC}" destId="{803A06C6-F698-48F4-A91D-0B2B17EECBA4}" srcOrd="1" destOrd="0" presId="urn:diagrams.loki3.com/BracketList"/>
    <dgm:cxn modelId="{350ED6CB-0BC1-4E42-B741-79C387E42590}" type="presParOf" srcId="{5A582BDF-EB51-42B9-AFE8-1D18A89089BC}" destId="{4A43BD3F-83F2-4A36-B8AE-CC5DC27FAC9E}" srcOrd="2" destOrd="0" presId="urn:diagrams.loki3.com/BracketList"/>
    <dgm:cxn modelId="{4B15C173-7E00-4171-BEAF-F9D7620EBE36}" type="presParOf" srcId="{5A582BDF-EB51-42B9-AFE8-1D18A89089BC}" destId="{E8E0050D-5592-4FFB-BC24-07DF887B3DF2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1BE2A8E-285E-4C69-9BFF-CE48B252AA50}" type="doc">
      <dgm:prSet loTypeId="urn:microsoft.com/office/officeart/2005/8/layout/radial6" loCatId="relationship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9ED1A3B2-A381-4201-823D-E4B4F944886D}">
      <dgm:prSet phldrT="[Text]"/>
      <dgm:spPr/>
      <dgm:t>
        <a:bodyPr/>
        <a:lstStyle/>
        <a:p>
          <a:r>
            <a:rPr lang="sr-Cyrl-RS" dirty="0">
              <a:solidFill>
                <a:schemeClr val="bg1"/>
              </a:solidFill>
            </a:rPr>
            <a:t>Укупни расходи и издаци 959.787.000. динара</a:t>
          </a:r>
          <a:endParaRPr lang="en-US" dirty="0">
            <a:solidFill>
              <a:schemeClr val="bg1"/>
            </a:solidFill>
          </a:endParaRPr>
        </a:p>
      </dgm:t>
    </dgm:pt>
    <dgm:pt modelId="{73ADFC91-EAB5-4621-8C76-D207DF7E46EB}" type="parTrans" cxnId="{28F1F12C-F4AD-4E97-81E8-8618F0209646}">
      <dgm:prSet/>
      <dgm:spPr/>
      <dgm:t>
        <a:bodyPr/>
        <a:lstStyle/>
        <a:p>
          <a:endParaRPr lang="en-US"/>
        </a:p>
      </dgm:t>
    </dgm:pt>
    <dgm:pt modelId="{BBBE51B8-3D99-4D37-A53E-85F69FB1F8D4}" type="sibTrans" cxnId="{28F1F12C-F4AD-4E97-81E8-8618F0209646}">
      <dgm:prSet/>
      <dgm:spPr/>
      <dgm:t>
        <a:bodyPr/>
        <a:lstStyle/>
        <a:p>
          <a:endParaRPr lang="en-US"/>
        </a:p>
      </dgm:t>
    </dgm:pt>
    <dgm:pt modelId="{A7091EAC-498C-4E8C-B46B-331B042A0C75}">
      <dgm:prSet phldrT="[Text]"/>
      <dgm:spPr/>
      <dgm:t>
        <a:bodyPr/>
        <a:lstStyle/>
        <a:p>
          <a:r>
            <a:rPr lang="ru-RU" dirty="0">
              <a:solidFill>
                <a:schemeClr val="bg1"/>
              </a:solidFill>
            </a:rPr>
            <a:t>Коришћење роба и услуга 337.590.000 динара</a:t>
          </a:r>
          <a:endParaRPr lang="en-US" dirty="0">
            <a:solidFill>
              <a:schemeClr val="bg1"/>
            </a:solidFill>
          </a:endParaRPr>
        </a:p>
      </dgm:t>
    </dgm:pt>
    <dgm:pt modelId="{5263AC43-AEF9-405C-B9BD-C1E77733E429}" type="parTrans" cxnId="{AE26F329-897E-412E-A92A-D95A8804158B}">
      <dgm:prSet/>
      <dgm:spPr/>
      <dgm:t>
        <a:bodyPr/>
        <a:lstStyle/>
        <a:p>
          <a:endParaRPr lang="en-US"/>
        </a:p>
      </dgm:t>
    </dgm:pt>
    <dgm:pt modelId="{686A1A37-AC61-4EC6-8398-59788F898E91}" type="sibTrans" cxnId="{AE26F329-897E-412E-A92A-D95A8804158B}">
      <dgm:prSet/>
      <dgm:spPr/>
      <dgm:t>
        <a:bodyPr/>
        <a:lstStyle/>
        <a:p>
          <a:endParaRPr lang="en-US"/>
        </a:p>
      </dgm:t>
    </dgm:pt>
    <dgm:pt modelId="{7D1C9009-9B60-4C15-8E3B-F949FAB90776}">
      <dgm:prSet phldrT="[Text]" phldr="1"/>
      <dgm:spPr/>
      <dgm:t>
        <a:bodyPr/>
        <a:lstStyle/>
        <a:p>
          <a:endParaRPr lang="en-US" dirty="0"/>
        </a:p>
      </dgm:t>
    </dgm:pt>
    <dgm:pt modelId="{E75197AC-E7B0-4C26-9D1F-47E47BE7CCEF}" type="parTrans" cxnId="{4E6E6427-5348-4ECF-99CC-46CA5F3BDA5F}">
      <dgm:prSet/>
      <dgm:spPr/>
      <dgm:t>
        <a:bodyPr/>
        <a:lstStyle/>
        <a:p>
          <a:endParaRPr lang="en-US"/>
        </a:p>
      </dgm:t>
    </dgm:pt>
    <dgm:pt modelId="{9D56A871-CE7A-4922-AAF9-9D95A29D1039}" type="sibTrans" cxnId="{4E6E6427-5348-4ECF-99CC-46CA5F3BDA5F}">
      <dgm:prSet/>
      <dgm:spPr/>
      <dgm:t>
        <a:bodyPr/>
        <a:lstStyle/>
        <a:p>
          <a:endParaRPr lang="en-US"/>
        </a:p>
      </dgm:t>
    </dgm:pt>
    <dgm:pt modelId="{BEBB7508-5593-4665-86D9-67DC9EEDFE00}">
      <dgm:prSet phldrT="[Text]" phldr="1"/>
      <dgm:spPr/>
      <dgm:t>
        <a:bodyPr/>
        <a:lstStyle/>
        <a:p>
          <a:endParaRPr lang="en-US"/>
        </a:p>
      </dgm:t>
    </dgm:pt>
    <dgm:pt modelId="{C01D930E-241E-4B8F-9FFE-A12F23D4AE61}" type="parTrans" cxnId="{8AD44159-442C-4DEC-ACDC-2060DD6FE511}">
      <dgm:prSet/>
      <dgm:spPr/>
      <dgm:t>
        <a:bodyPr/>
        <a:lstStyle/>
        <a:p>
          <a:endParaRPr lang="en-US"/>
        </a:p>
      </dgm:t>
    </dgm:pt>
    <dgm:pt modelId="{8C2D30BC-9728-4727-AC9C-7DD1886B66DA}" type="sibTrans" cxnId="{8AD44159-442C-4DEC-ACDC-2060DD6FE511}">
      <dgm:prSet/>
      <dgm:spPr/>
      <dgm:t>
        <a:bodyPr/>
        <a:lstStyle/>
        <a:p>
          <a:endParaRPr lang="en-US"/>
        </a:p>
      </dgm:t>
    </dgm:pt>
    <dgm:pt modelId="{DC185536-47EC-480B-B419-24BC666B206E}">
      <dgm:prSet phldrT="[Text]" phldr="1"/>
      <dgm:spPr/>
      <dgm:t>
        <a:bodyPr/>
        <a:lstStyle/>
        <a:p>
          <a:endParaRPr lang="en-US"/>
        </a:p>
      </dgm:t>
    </dgm:pt>
    <dgm:pt modelId="{43B3845C-4A8E-4186-AC01-CB23C9CE3CE4}" type="parTrans" cxnId="{D6D3D766-AAF1-452B-B7A5-DE64D7EFBDAC}">
      <dgm:prSet/>
      <dgm:spPr/>
      <dgm:t>
        <a:bodyPr/>
        <a:lstStyle/>
        <a:p>
          <a:endParaRPr lang="en-US"/>
        </a:p>
      </dgm:t>
    </dgm:pt>
    <dgm:pt modelId="{FF327DB0-0FCC-45EC-A004-6349AB5E0A19}" type="sibTrans" cxnId="{D6D3D766-AAF1-452B-B7A5-DE64D7EFBDAC}">
      <dgm:prSet/>
      <dgm:spPr/>
      <dgm:t>
        <a:bodyPr/>
        <a:lstStyle/>
        <a:p>
          <a:endParaRPr lang="en-US"/>
        </a:p>
      </dgm:t>
    </dgm:pt>
    <dgm:pt modelId="{343B6168-99DB-4C0C-9BE7-E54D7B80C5AD}">
      <dgm:prSet phldrT="[Text]" phldr="1"/>
      <dgm:spPr/>
      <dgm:t>
        <a:bodyPr/>
        <a:lstStyle/>
        <a:p>
          <a:endParaRPr lang="en-US"/>
        </a:p>
      </dgm:t>
    </dgm:pt>
    <dgm:pt modelId="{6F98FC42-2370-4FD0-A627-0708511F7F32}" type="parTrans" cxnId="{3DFE3AE5-6DA5-4440-A66F-1437FD4DC5D4}">
      <dgm:prSet/>
      <dgm:spPr/>
      <dgm:t>
        <a:bodyPr/>
        <a:lstStyle/>
        <a:p>
          <a:endParaRPr lang="en-US"/>
        </a:p>
      </dgm:t>
    </dgm:pt>
    <dgm:pt modelId="{95FBDDB6-4174-4619-B543-81DEF6B7716A}" type="sibTrans" cxnId="{3DFE3AE5-6DA5-4440-A66F-1437FD4DC5D4}">
      <dgm:prSet/>
      <dgm:spPr/>
      <dgm:t>
        <a:bodyPr/>
        <a:lstStyle/>
        <a:p>
          <a:endParaRPr lang="en-US"/>
        </a:p>
      </dgm:t>
    </dgm:pt>
    <dgm:pt modelId="{AC73436A-3EE6-4AB1-8B81-F0B7414514C2}">
      <dgm:prSet phldrT="[Text]" phldr="1"/>
      <dgm:spPr/>
      <dgm:t>
        <a:bodyPr/>
        <a:lstStyle/>
        <a:p>
          <a:endParaRPr lang="en-US"/>
        </a:p>
      </dgm:t>
    </dgm:pt>
    <dgm:pt modelId="{67F09836-65ED-439A-8E55-BF0FF6A12BA6}" type="parTrans" cxnId="{667A6532-F93A-4FD0-BD4D-A1165020F36F}">
      <dgm:prSet/>
      <dgm:spPr/>
      <dgm:t>
        <a:bodyPr/>
        <a:lstStyle/>
        <a:p>
          <a:endParaRPr lang="en-US"/>
        </a:p>
      </dgm:t>
    </dgm:pt>
    <dgm:pt modelId="{6C19F97B-9D99-4777-817C-1695A372D4F1}" type="sibTrans" cxnId="{667A6532-F93A-4FD0-BD4D-A1165020F36F}">
      <dgm:prSet/>
      <dgm:spPr/>
      <dgm:t>
        <a:bodyPr/>
        <a:lstStyle/>
        <a:p>
          <a:endParaRPr lang="en-US"/>
        </a:p>
      </dgm:t>
    </dgm:pt>
    <dgm:pt modelId="{352A865C-AD96-4AB1-8A5C-397B7A7D9B07}">
      <dgm:prSet phldrT="[Text]" phldr="1"/>
      <dgm:spPr/>
      <dgm:t>
        <a:bodyPr/>
        <a:lstStyle/>
        <a:p>
          <a:endParaRPr lang="en-US"/>
        </a:p>
      </dgm:t>
    </dgm:pt>
    <dgm:pt modelId="{7EC1ADA9-9F6E-4AFC-AE86-4831D523AA38}" type="parTrans" cxnId="{464AEB83-A961-4BF3-980D-8DBCF9264695}">
      <dgm:prSet/>
      <dgm:spPr/>
      <dgm:t>
        <a:bodyPr/>
        <a:lstStyle/>
        <a:p>
          <a:endParaRPr lang="en-US"/>
        </a:p>
      </dgm:t>
    </dgm:pt>
    <dgm:pt modelId="{7473CF13-22F0-41AF-BD4E-305659448BE2}" type="sibTrans" cxnId="{464AEB83-A961-4BF3-980D-8DBCF9264695}">
      <dgm:prSet/>
      <dgm:spPr/>
      <dgm:t>
        <a:bodyPr/>
        <a:lstStyle/>
        <a:p>
          <a:endParaRPr lang="en-US"/>
        </a:p>
      </dgm:t>
    </dgm:pt>
    <dgm:pt modelId="{9C6F0069-43DC-402D-BD84-1006528FCE04}">
      <dgm:prSet/>
      <dgm:spPr/>
      <dgm:t>
        <a:bodyPr/>
        <a:lstStyle/>
        <a:p>
          <a:r>
            <a:rPr lang="sr-Cyrl-RS" dirty="0">
              <a:solidFill>
                <a:schemeClr val="bg1"/>
              </a:solidFill>
            </a:rPr>
            <a:t>Субвенције 21.700.000 динара</a:t>
          </a:r>
          <a:endParaRPr lang="en-US" dirty="0">
            <a:solidFill>
              <a:schemeClr val="bg1"/>
            </a:solidFill>
          </a:endParaRPr>
        </a:p>
      </dgm:t>
    </dgm:pt>
    <dgm:pt modelId="{44D9A023-5F81-4677-8A1D-494A76B02F4A}" type="parTrans" cxnId="{A14346A8-4918-4300-9891-20568D283921}">
      <dgm:prSet/>
      <dgm:spPr/>
      <dgm:t>
        <a:bodyPr/>
        <a:lstStyle/>
        <a:p>
          <a:endParaRPr lang="en-US"/>
        </a:p>
      </dgm:t>
    </dgm:pt>
    <dgm:pt modelId="{9FF20664-3F6F-4415-8233-D443550F6854}" type="sibTrans" cxnId="{A14346A8-4918-4300-9891-20568D283921}">
      <dgm:prSet/>
      <dgm:spPr/>
      <dgm:t>
        <a:bodyPr/>
        <a:lstStyle/>
        <a:p>
          <a:endParaRPr lang="en-US"/>
        </a:p>
      </dgm:t>
    </dgm:pt>
    <dgm:pt modelId="{91651A17-950C-49EC-8C35-2517548AE9E6}">
      <dgm:prSet/>
      <dgm:spPr/>
      <dgm:t>
        <a:bodyPr/>
        <a:lstStyle/>
        <a:p>
          <a:r>
            <a:rPr lang="sr-Cyrl-RS" dirty="0">
              <a:solidFill>
                <a:schemeClr val="bg1"/>
              </a:solidFill>
            </a:rPr>
            <a:t>Капитални издаци 78.485.000 динара</a:t>
          </a:r>
          <a:endParaRPr lang="en-US" dirty="0">
            <a:solidFill>
              <a:schemeClr val="bg1"/>
            </a:solidFill>
          </a:endParaRPr>
        </a:p>
      </dgm:t>
    </dgm:pt>
    <dgm:pt modelId="{842A79D3-4827-4424-A76D-539154392405}" type="parTrans" cxnId="{E14E4EEE-087E-4E8C-92C7-D48A2C2A60C4}">
      <dgm:prSet/>
      <dgm:spPr/>
      <dgm:t>
        <a:bodyPr/>
        <a:lstStyle/>
        <a:p>
          <a:endParaRPr lang="en-US"/>
        </a:p>
      </dgm:t>
    </dgm:pt>
    <dgm:pt modelId="{8962C693-DF60-43F6-9F43-7615C2E1439A}" type="sibTrans" cxnId="{E14E4EEE-087E-4E8C-92C7-D48A2C2A60C4}">
      <dgm:prSet/>
      <dgm:spPr/>
      <dgm:t>
        <a:bodyPr/>
        <a:lstStyle/>
        <a:p>
          <a:endParaRPr lang="en-US"/>
        </a:p>
      </dgm:t>
    </dgm:pt>
    <dgm:pt modelId="{3641F520-BAF8-4BA4-A826-44FA753A5F4E}">
      <dgm:prSet/>
      <dgm:spPr/>
      <dgm:t>
        <a:bodyPr/>
        <a:lstStyle/>
        <a:p>
          <a:endParaRPr lang="en-US" dirty="0"/>
        </a:p>
      </dgm:t>
    </dgm:pt>
    <dgm:pt modelId="{31D6B297-275C-4FAC-A07E-4467512471AD}" type="parTrans" cxnId="{D5A26C81-B5CA-4FF9-85ED-60967857EFA6}">
      <dgm:prSet/>
      <dgm:spPr/>
      <dgm:t>
        <a:bodyPr/>
        <a:lstStyle/>
        <a:p>
          <a:endParaRPr lang="en-US"/>
        </a:p>
      </dgm:t>
    </dgm:pt>
    <dgm:pt modelId="{53B82682-8E0C-4903-98EA-36CBB0B8A63B}" type="sibTrans" cxnId="{D5A26C81-B5CA-4FF9-85ED-60967857EFA6}">
      <dgm:prSet/>
      <dgm:spPr/>
      <dgm:t>
        <a:bodyPr/>
        <a:lstStyle/>
        <a:p>
          <a:endParaRPr lang="en-US"/>
        </a:p>
      </dgm:t>
    </dgm:pt>
    <dgm:pt modelId="{3BA9396D-1753-43D3-A703-A75A7C19204B}">
      <dgm:prSet/>
      <dgm:spPr/>
      <dgm:t>
        <a:bodyPr/>
        <a:lstStyle/>
        <a:p>
          <a:endParaRPr lang="en-US" dirty="0"/>
        </a:p>
      </dgm:t>
    </dgm:pt>
    <dgm:pt modelId="{FDC0F8DA-00AF-40CD-B616-B7AA7472101C}" type="parTrans" cxnId="{4A16358E-6F75-4AC0-B6E5-E26F15B1A750}">
      <dgm:prSet/>
      <dgm:spPr/>
      <dgm:t>
        <a:bodyPr/>
        <a:lstStyle/>
        <a:p>
          <a:endParaRPr lang="en-US"/>
        </a:p>
      </dgm:t>
    </dgm:pt>
    <dgm:pt modelId="{869210E2-CDFB-49E6-A3F9-D5A55D2018F0}" type="sibTrans" cxnId="{4A16358E-6F75-4AC0-B6E5-E26F15B1A750}">
      <dgm:prSet/>
      <dgm:spPr/>
      <dgm:t>
        <a:bodyPr/>
        <a:lstStyle/>
        <a:p>
          <a:endParaRPr lang="en-US"/>
        </a:p>
      </dgm:t>
    </dgm:pt>
    <dgm:pt modelId="{C64FD589-26EA-483C-BB5E-C8324A82EAF5}">
      <dgm:prSet/>
      <dgm:spPr/>
      <dgm:t>
        <a:bodyPr/>
        <a:lstStyle/>
        <a:p>
          <a:endParaRPr lang="en-US" dirty="0"/>
        </a:p>
      </dgm:t>
    </dgm:pt>
    <dgm:pt modelId="{1E312D33-14E1-4B2B-A210-2A735401CE1C}" type="parTrans" cxnId="{B6507D96-25C4-4121-9433-2A113978B784}">
      <dgm:prSet/>
      <dgm:spPr/>
      <dgm:t>
        <a:bodyPr/>
        <a:lstStyle/>
        <a:p>
          <a:endParaRPr lang="en-US"/>
        </a:p>
      </dgm:t>
    </dgm:pt>
    <dgm:pt modelId="{46E45D53-1277-4C97-8E3B-323B4EBF62F5}" type="sibTrans" cxnId="{B6507D96-25C4-4121-9433-2A113978B784}">
      <dgm:prSet/>
      <dgm:spPr/>
      <dgm:t>
        <a:bodyPr/>
        <a:lstStyle/>
        <a:p>
          <a:endParaRPr lang="en-US"/>
        </a:p>
      </dgm:t>
    </dgm:pt>
    <dgm:pt modelId="{4746DA87-483C-4B84-9A22-BC58F96CB23A}">
      <dgm:prSet/>
      <dgm:spPr/>
      <dgm:t>
        <a:bodyPr/>
        <a:lstStyle/>
        <a:p>
          <a:r>
            <a:rPr lang="sr-Cyrl-RS" dirty="0">
              <a:solidFill>
                <a:schemeClr val="bg1"/>
              </a:solidFill>
            </a:rPr>
            <a:t>Расходи за запослене 197.371.000. динара</a:t>
          </a:r>
          <a:endParaRPr lang="en-US" dirty="0">
            <a:solidFill>
              <a:schemeClr val="bg1"/>
            </a:solidFill>
          </a:endParaRPr>
        </a:p>
      </dgm:t>
    </dgm:pt>
    <dgm:pt modelId="{8A92D324-8EB2-4984-ADCB-62EACF9FECFF}" type="parTrans" cxnId="{0F519843-417F-4196-AE51-1E900F71077B}">
      <dgm:prSet/>
      <dgm:spPr/>
      <dgm:t>
        <a:bodyPr/>
        <a:lstStyle/>
        <a:p>
          <a:endParaRPr lang="en-US"/>
        </a:p>
      </dgm:t>
    </dgm:pt>
    <dgm:pt modelId="{DB95B0B9-5D2D-4D1A-A4F8-70F45A0E9738}" type="sibTrans" cxnId="{0F519843-417F-4196-AE51-1E900F71077B}">
      <dgm:prSet/>
      <dgm:spPr/>
      <dgm:t>
        <a:bodyPr/>
        <a:lstStyle/>
        <a:p>
          <a:endParaRPr lang="en-US"/>
        </a:p>
      </dgm:t>
    </dgm:pt>
    <dgm:pt modelId="{8329AE49-ECD5-4C13-B90F-CA83B6E6F994}">
      <dgm:prSet/>
      <dgm:spPr/>
      <dgm:t>
        <a:bodyPr/>
        <a:lstStyle/>
        <a:p>
          <a:r>
            <a:rPr lang="sr-Cyrl-RS" dirty="0">
              <a:solidFill>
                <a:schemeClr val="bg1"/>
              </a:solidFill>
            </a:rPr>
            <a:t>Социјална помоћ 67.641.000. динара</a:t>
          </a:r>
          <a:endParaRPr lang="en-US" dirty="0">
            <a:solidFill>
              <a:schemeClr val="bg1"/>
            </a:solidFill>
          </a:endParaRPr>
        </a:p>
      </dgm:t>
    </dgm:pt>
    <dgm:pt modelId="{6A3537F1-6C7A-4D5E-9BC9-14D14BE7BA95}" type="parTrans" cxnId="{47BC94C2-46D4-453B-A292-6076A9F8EE3B}">
      <dgm:prSet/>
      <dgm:spPr/>
      <dgm:t>
        <a:bodyPr/>
        <a:lstStyle/>
        <a:p>
          <a:endParaRPr lang="en-US"/>
        </a:p>
      </dgm:t>
    </dgm:pt>
    <dgm:pt modelId="{9CB0C477-89B3-4058-B341-9FC9F0AB6BB2}" type="sibTrans" cxnId="{47BC94C2-46D4-453B-A292-6076A9F8EE3B}">
      <dgm:prSet/>
      <dgm:spPr/>
      <dgm:t>
        <a:bodyPr/>
        <a:lstStyle/>
        <a:p>
          <a:endParaRPr lang="en-US"/>
        </a:p>
      </dgm:t>
    </dgm:pt>
    <dgm:pt modelId="{3FA5C700-C8EE-4CAC-8DA0-0BA7CA952C72}">
      <dgm:prSet/>
      <dgm:spPr/>
      <dgm:t>
        <a:bodyPr/>
        <a:lstStyle/>
        <a:p>
          <a:r>
            <a:rPr lang="sr-Cyrl-RS" dirty="0">
              <a:solidFill>
                <a:schemeClr val="bg1"/>
              </a:solidFill>
            </a:rPr>
            <a:t>Дотације и трансфери 184.120.000 динара</a:t>
          </a:r>
          <a:endParaRPr lang="en-US" dirty="0">
            <a:solidFill>
              <a:schemeClr val="bg1"/>
            </a:solidFill>
          </a:endParaRPr>
        </a:p>
      </dgm:t>
    </dgm:pt>
    <dgm:pt modelId="{6970CC38-AACF-4350-BF4D-BD796B05B1FA}" type="parTrans" cxnId="{3BA8FFD8-B6F3-4518-99B6-8F25F307CF52}">
      <dgm:prSet/>
      <dgm:spPr/>
      <dgm:t>
        <a:bodyPr/>
        <a:lstStyle/>
        <a:p>
          <a:endParaRPr lang="en-US"/>
        </a:p>
      </dgm:t>
    </dgm:pt>
    <dgm:pt modelId="{61B610E5-4DC8-4394-A22C-5BBE6CDEE232}" type="sibTrans" cxnId="{3BA8FFD8-B6F3-4518-99B6-8F25F307CF52}">
      <dgm:prSet/>
      <dgm:spPr/>
      <dgm:t>
        <a:bodyPr/>
        <a:lstStyle/>
        <a:p>
          <a:endParaRPr lang="en-US"/>
        </a:p>
      </dgm:t>
    </dgm:pt>
    <dgm:pt modelId="{ED01A515-5448-4A3E-A2EC-575448D0F5AA}">
      <dgm:prSet/>
      <dgm:spPr/>
      <dgm:t>
        <a:bodyPr/>
        <a:lstStyle/>
        <a:p>
          <a:r>
            <a:rPr lang="sr-Cyrl-RS" dirty="0">
              <a:solidFill>
                <a:schemeClr val="bg1"/>
              </a:solidFill>
            </a:rPr>
            <a:t>Остали расходи 56.210.000 динара</a:t>
          </a:r>
          <a:endParaRPr lang="en-US" dirty="0">
            <a:solidFill>
              <a:schemeClr val="bg1"/>
            </a:solidFill>
          </a:endParaRPr>
        </a:p>
      </dgm:t>
    </dgm:pt>
    <dgm:pt modelId="{3C8BC949-583D-42C4-9E18-497A2FA6C1D3}" type="parTrans" cxnId="{30638209-A4D1-4BFE-943D-C66C72DB50AF}">
      <dgm:prSet/>
      <dgm:spPr/>
      <dgm:t>
        <a:bodyPr/>
        <a:lstStyle/>
        <a:p>
          <a:endParaRPr lang="en-US"/>
        </a:p>
      </dgm:t>
    </dgm:pt>
    <dgm:pt modelId="{B658162B-CA61-458F-8F17-E18D499D4DE8}" type="sibTrans" cxnId="{30638209-A4D1-4BFE-943D-C66C72DB50AF}">
      <dgm:prSet/>
      <dgm:spPr/>
      <dgm:t>
        <a:bodyPr/>
        <a:lstStyle/>
        <a:p>
          <a:endParaRPr lang="en-US"/>
        </a:p>
      </dgm:t>
    </dgm:pt>
    <dgm:pt modelId="{AE26BF5A-34A6-4192-8BEA-D9ECFB941642}">
      <dgm:prSet/>
      <dgm:spPr/>
      <dgm:t>
        <a:bodyPr/>
        <a:lstStyle/>
        <a:p>
          <a:r>
            <a:rPr lang="sr-Cyrl-RS" dirty="0">
              <a:solidFill>
                <a:schemeClr val="bg1"/>
              </a:solidFill>
            </a:rPr>
            <a:t>Средства резерве 16.000.000</a:t>
          </a:r>
          <a:endParaRPr lang="en-US" dirty="0">
            <a:solidFill>
              <a:schemeClr val="bg1"/>
            </a:solidFill>
          </a:endParaRPr>
        </a:p>
      </dgm:t>
    </dgm:pt>
    <dgm:pt modelId="{053AEA0B-0F73-4DAC-9295-FCA55D0C5C5A}" type="parTrans" cxnId="{C2BA2E7D-A4DC-497F-82AA-B05171512E7B}">
      <dgm:prSet/>
      <dgm:spPr/>
      <dgm:t>
        <a:bodyPr/>
        <a:lstStyle/>
        <a:p>
          <a:endParaRPr lang="en-US"/>
        </a:p>
      </dgm:t>
    </dgm:pt>
    <dgm:pt modelId="{F67939D1-3ADF-4276-A6FA-0083CE5DA4FA}" type="sibTrans" cxnId="{C2BA2E7D-A4DC-497F-82AA-B05171512E7B}">
      <dgm:prSet/>
      <dgm:spPr/>
      <dgm:t>
        <a:bodyPr/>
        <a:lstStyle/>
        <a:p>
          <a:endParaRPr lang="en-US"/>
        </a:p>
      </dgm:t>
    </dgm:pt>
    <dgm:pt modelId="{667CB6EB-8FC3-40CA-B125-994CE288DBF3}">
      <dgm:prSet/>
      <dgm:spPr/>
      <dgm:t>
        <a:bodyPr/>
        <a:lstStyle/>
        <a:p>
          <a:r>
            <a:rPr lang="sr-Cyrl-RS" dirty="0">
              <a:solidFill>
                <a:schemeClr val="bg1"/>
              </a:solidFill>
            </a:rPr>
            <a:t>Отплата главнице  динара</a:t>
          </a:r>
          <a:endParaRPr lang="en-US" dirty="0">
            <a:solidFill>
              <a:schemeClr val="bg1"/>
            </a:solidFill>
          </a:endParaRPr>
        </a:p>
      </dgm:t>
    </dgm:pt>
    <dgm:pt modelId="{2B8353E8-8F71-4BC6-83C0-D6D40924C35B}" type="parTrans" cxnId="{DCE97291-5B6A-436C-A9F3-7EA60CF7951E}">
      <dgm:prSet/>
      <dgm:spPr/>
      <dgm:t>
        <a:bodyPr/>
        <a:lstStyle/>
        <a:p>
          <a:endParaRPr lang="en-US"/>
        </a:p>
      </dgm:t>
    </dgm:pt>
    <dgm:pt modelId="{98FAC6E1-83F8-46F9-B287-08450BE9F94A}" type="sibTrans" cxnId="{DCE97291-5B6A-436C-A9F3-7EA60CF7951E}">
      <dgm:prSet/>
      <dgm:spPr/>
      <dgm:t>
        <a:bodyPr/>
        <a:lstStyle/>
        <a:p>
          <a:endParaRPr lang="en-US"/>
        </a:p>
      </dgm:t>
    </dgm:pt>
    <dgm:pt modelId="{24E8E2AA-B394-4584-B35F-CD6AAAAD9952}">
      <dgm:prSet/>
      <dgm:spPr/>
      <dgm:t>
        <a:bodyPr/>
        <a:lstStyle/>
        <a:p>
          <a:r>
            <a:rPr lang="sr-Cyrl-RS" dirty="0">
              <a:solidFill>
                <a:schemeClr val="bg1"/>
              </a:solidFill>
            </a:rPr>
            <a:t>Отплата камате 670.000 динара</a:t>
          </a:r>
          <a:endParaRPr lang="en-US" dirty="0">
            <a:solidFill>
              <a:schemeClr val="bg1"/>
            </a:solidFill>
          </a:endParaRPr>
        </a:p>
      </dgm:t>
    </dgm:pt>
    <dgm:pt modelId="{A0D07E1B-B919-4316-BE18-70F18C7DCD71}" type="parTrans" cxnId="{9C393C9B-311F-4026-B79D-76B8AD321630}">
      <dgm:prSet/>
      <dgm:spPr/>
      <dgm:t>
        <a:bodyPr/>
        <a:lstStyle/>
        <a:p>
          <a:endParaRPr lang="en-US"/>
        </a:p>
      </dgm:t>
    </dgm:pt>
    <dgm:pt modelId="{57F667A7-266A-46A2-B6B8-CE53BD15EC92}" type="sibTrans" cxnId="{9C393C9B-311F-4026-B79D-76B8AD321630}">
      <dgm:prSet/>
      <dgm:spPr/>
      <dgm:t>
        <a:bodyPr/>
        <a:lstStyle/>
        <a:p>
          <a:endParaRPr lang="en-US"/>
        </a:p>
      </dgm:t>
    </dgm:pt>
    <dgm:pt modelId="{F4B68BA8-694B-4B7F-8215-68903FFCD2D7}" type="pres">
      <dgm:prSet presAssocID="{B1BE2A8E-285E-4C69-9BFF-CE48B252AA50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E59436B1-B652-4794-B4F4-4850647DACEB}" type="pres">
      <dgm:prSet presAssocID="{9ED1A3B2-A381-4201-823D-E4B4F944886D}" presName="centerShape" presStyleLbl="node0" presStyleIdx="0" presStyleCnt="1" custScaleX="131723" custScaleY="134986"/>
      <dgm:spPr/>
    </dgm:pt>
    <dgm:pt modelId="{73F305AC-CFDC-45B1-8AB8-6FABD1C99179}" type="pres">
      <dgm:prSet presAssocID="{A7091EAC-498C-4E8C-B46B-331B042A0C75}" presName="node" presStyleLbl="node1" presStyleIdx="0" presStyleCnt="10" custScaleX="141131" custScaleY="140917">
        <dgm:presLayoutVars>
          <dgm:bulletEnabled val="1"/>
        </dgm:presLayoutVars>
      </dgm:prSet>
      <dgm:spPr/>
    </dgm:pt>
    <dgm:pt modelId="{DA491651-56D0-404C-82B0-25ACBF882A98}" type="pres">
      <dgm:prSet presAssocID="{A7091EAC-498C-4E8C-B46B-331B042A0C75}" presName="dummy" presStyleCnt="0"/>
      <dgm:spPr/>
    </dgm:pt>
    <dgm:pt modelId="{44C62812-7B8C-4DB2-9C0D-14651D9AFC46}" type="pres">
      <dgm:prSet presAssocID="{686A1A37-AC61-4EC6-8398-59788F898E91}" presName="sibTrans" presStyleLbl="sibTrans2D1" presStyleIdx="0" presStyleCnt="10"/>
      <dgm:spPr/>
    </dgm:pt>
    <dgm:pt modelId="{A14630AA-C1BD-4A7E-B665-0A7C9B6C19C9}" type="pres">
      <dgm:prSet presAssocID="{3FA5C700-C8EE-4CAC-8DA0-0BA7CA952C72}" presName="node" presStyleLbl="node1" presStyleIdx="1" presStyleCnt="10" custScaleX="131953" custScaleY="129967">
        <dgm:presLayoutVars>
          <dgm:bulletEnabled val="1"/>
        </dgm:presLayoutVars>
      </dgm:prSet>
      <dgm:spPr/>
    </dgm:pt>
    <dgm:pt modelId="{B3474404-DEC3-43DE-B1B0-FCCBA45B0B53}" type="pres">
      <dgm:prSet presAssocID="{3FA5C700-C8EE-4CAC-8DA0-0BA7CA952C72}" presName="dummy" presStyleCnt="0"/>
      <dgm:spPr/>
    </dgm:pt>
    <dgm:pt modelId="{5D42F3FF-3AAD-4819-B004-ADDCB69227EB}" type="pres">
      <dgm:prSet presAssocID="{61B610E5-4DC8-4394-A22C-5BBE6CDEE232}" presName="sibTrans" presStyleLbl="sibTrans2D1" presStyleIdx="1" presStyleCnt="10" custLinFactNeighborX="515" custLinFactNeighborY="33"/>
      <dgm:spPr/>
    </dgm:pt>
    <dgm:pt modelId="{E43F7264-94BE-4E7E-8A98-A0D70BB3AF06}" type="pres">
      <dgm:prSet presAssocID="{4746DA87-483C-4B84-9A22-BC58F96CB23A}" presName="node" presStyleLbl="node1" presStyleIdx="2" presStyleCnt="10" custScaleX="121003" custScaleY="119208">
        <dgm:presLayoutVars>
          <dgm:bulletEnabled val="1"/>
        </dgm:presLayoutVars>
      </dgm:prSet>
      <dgm:spPr/>
    </dgm:pt>
    <dgm:pt modelId="{931EF9CE-45BC-491C-9A74-72874D860E58}" type="pres">
      <dgm:prSet presAssocID="{4746DA87-483C-4B84-9A22-BC58F96CB23A}" presName="dummy" presStyleCnt="0"/>
      <dgm:spPr/>
    </dgm:pt>
    <dgm:pt modelId="{19B05264-FBF1-4254-AA6E-8DA1048C9EC5}" type="pres">
      <dgm:prSet presAssocID="{DB95B0B9-5D2D-4D1A-A4F8-70F45A0E9738}" presName="sibTrans" presStyleLbl="sibTrans2D1" presStyleIdx="2" presStyleCnt="10"/>
      <dgm:spPr/>
    </dgm:pt>
    <dgm:pt modelId="{115526CD-270E-4C52-A164-15F2B6F9FE39}" type="pres">
      <dgm:prSet presAssocID="{8329AE49-ECD5-4C13-B90F-CA83B6E6F994}" presName="node" presStyleLbl="node1" presStyleIdx="3" presStyleCnt="10" custScaleX="120594" custScaleY="116316">
        <dgm:presLayoutVars>
          <dgm:bulletEnabled val="1"/>
        </dgm:presLayoutVars>
      </dgm:prSet>
      <dgm:spPr/>
    </dgm:pt>
    <dgm:pt modelId="{E442822E-2282-4D84-AEA3-97E5D7F5026E}" type="pres">
      <dgm:prSet presAssocID="{8329AE49-ECD5-4C13-B90F-CA83B6E6F994}" presName="dummy" presStyleCnt="0"/>
      <dgm:spPr/>
    </dgm:pt>
    <dgm:pt modelId="{1EBC4AA2-7966-4002-8CE2-7479E65C1C79}" type="pres">
      <dgm:prSet presAssocID="{9CB0C477-89B3-4058-B341-9FC9F0AB6BB2}" presName="sibTrans" presStyleLbl="sibTrans2D1" presStyleIdx="3" presStyleCnt="10"/>
      <dgm:spPr/>
    </dgm:pt>
    <dgm:pt modelId="{5101AD7C-EA94-402A-A388-0FD916639D60}" type="pres">
      <dgm:prSet presAssocID="{9C6F0069-43DC-402D-BD84-1006528FCE04}" presName="node" presStyleLbl="node1" presStyleIdx="4" presStyleCnt="10" custScaleX="117384" custScaleY="118966" custRadScaleRad="98874" custRadScaleInc="-5820">
        <dgm:presLayoutVars>
          <dgm:bulletEnabled val="1"/>
        </dgm:presLayoutVars>
      </dgm:prSet>
      <dgm:spPr/>
    </dgm:pt>
    <dgm:pt modelId="{97296767-E761-4683-B475-54E34622C9C1}" type="pres">
      <dgm:prSet presAssocID="{9C6F0069-43DC-402D-BD84-1006528FCE04}" presName="dummy" presStyleCnt="0"/>
      <dgm:spPr/>
    </dgm:pt>
    <dgm:pt modelId="{FC9B55A0-D6BC-47A3-92D9-CF0D462CBA3E}" type="pres">
      <dgm:prSet presAssocID="{9FF20664-3F6F-4415-8233-D443550F6854}" presName="sibTrans" presStyleLbl="sibTrans2D1" presStyleIdx="4" presStyleCnt="10"/>
      <dgm:spPr/>
    </dgm:pt>
    <dgm:pt modelId="{D19ADD6D-9F0A-4766-B637-BB2D5495A9BB}" type="pres">
      <dgm:prSet presAssocID="{ED01A515-5448-4A3E-A2EC-575448D0F5AA}" presName="node" presStyleLbl="node1" presStyleIdx="5" presStyleCnt="10" custScaleX="113767" custScaleY="116316">
        <dgm:presLayoutVars>
          <dgm:bulletEnabled val="1"/>
        </dgm:presLayoutVars>
      </dgm:prSet>
      <dgm:spPr/>
    </dgm:pt>
    <dgm:pt modelId="{CB9DB137-9ACF-4A5D-915D-C6DEF62C671A}" type="pres">
      <dgm:prSet presAssocID="{ED01A515-5448-4A3E-A2EC-575448D0F5AA}" presName="dummy" presStyleCnt="0"/>
      <dgm:spPr/>
    </dgm:pt>
    <dgm:pt modelId="{84EFD8D8-F116-4363-8F07-0BDD118D8287}" type="pres">
      <dgm:prSet presAssocID="{B658162B-CA61-458F-8F17-E18D499D4DE8}" presName="sibTrans" presStyleLbl="sibTrans2D1" presStyleIdx="5" presStyleCnt="10"/>
      <dgm:spPr/>
    </dgm:pt>
    <dgm:pt modelId="{4F05B281-B6DB-45BB-A427-1BF92AADC139}" type="pres">
      <dgm:prSet presAssocID="{AE26BF5A-34A6-4192-8BEA-D9ECFB941642}" presName="node" presStyleLbl="node1" presStyleIdx="6" presStyleCnt="10" custScaleX="119893" custScaleY="125494">
        <dgm:presLayoutVars>
          <dgm:bulletEnabled val="1"/>
        </dgm:presLayoutVars>
      </dgm:prSet>
      <dgm:spPr/>
    </dgm:pt>
    <dgm:pt modelId="{FEDFE719-4F44-4DDA-B702-82A372856A51}" type="pres">
      <dgm:prSet presAssocID="{AE26BF5A-34A6-4192-8BEA-D9ECFB941642}" presName="dummy" presStyleCnt="0"/>
      <dgm:spPr/>
    </dgm:pt>
    <dgm:pt modelId="{C0575E5C-DEAA-49FF-9C6A-0DF4C03D040D}" type="pres">
      <dgm:prSet presAssocID="{F67939D1-3ADF-4276-A6FA-0083CE5DA4FA}" presName="sibTrans" presStyleLbl="sibTrans2D1" presStyleIdx="6" presStyleCnt="10"/>
      <dgm:spPr/>
    </dgm:pt>
    <dgm:pt modelId="{2D6C03BD-4023-431E-84F6-C080A9961C8A}" type="pres">
      <dgm:prSet presAssocID="{91651A17-950C-49EC-8C35-2517548AE9E6}" presName="node" presStyleLbl="node1" presStyleIdx="7" presStyleCnt="10" custScaleX="134628" custScaleY="131362" custRadScaleRad="93377" custRadScaleInc="-24115">
        <dgm:presLayoutVars>
          <dgm:bulletEnabled val="1"/>
        </dgm:presLayoutVars>
      </dgm:prSet>
      <dgm:spPr/>
    </dgm:pt>
    <dgm:pt modelId="{2578787D-F4B0-463A-AA6F-94706894BC8C}" type="pres">
      <dgm:prSet presAssocID="{91651A17-950C-49EC-8C35-2517548AE9E6}" presName="dummy" presStyleCnt="0"/>
      <dgm:spPr/>
    </dgm:pt>
    <dgm:pt modelId="{7C884431-F906-455C-AAF5-4FBEC1E13C27}" type="pres">
      <dgm:prSet presAssocID="{8962C693-DF60-43F6-9F43-7615C2E1439A}" presName="sibTrans" presStyleLbl="sibTrans2D1" presStyleIdx="7" presStyleCnt="10"/>
      <dgm:spPr/>
    </dgm:pt>
    <dgm:pt modelId="{5B1F207F-F729-48B8-92A3-2C6260C74349}" type="pres">
      <dgm:prSet presAssocID="{667CB6EB-8FC3-40CA-B125-994CE288DBF3}" presName="node" presStyleLbl="node1" presStyleIdx="8" presStyleCnt="10" custScaleX="143700" custScaleY="146214">
        <dgm:presLayoutVars>
          <dgm:bulletEnabled val="1"/>
        </dgm:presLayoutVars>
      </dgm:prSet>
      <dgm:spPr/>
    </dgm:pt>
    <dgm:pt modelId="{843AF1A3-75E4-4BD2-B0DC-789DC902E005}" type="pres">
      <dgm:prSet presAssocID="{667CB6EB-8FC3-40CA-B125-994CE288DBF3}" presName="dummy" presStyleCnt="0"/>
      <dgm:spPr/>
    </dgm:pt>
    <dgm:pt modelId="{F1A05567-15E8-4CA5-9EFA-B9E7B69524E9}" type="pres">
      <dgm:prSet presAssocID="{98FAC6E1-83F8-46F9-B287-08450BE9F94A}" presName="sibTrans" presStyleLbl="sibTrans2D1" presStyleIdx="8" presStyleCnt="10"/>
      <dgm:spPr/>
    </dgm:pt>
    <dgm:pt modelId="{CBE67B27-28BF-42E3-A85E-CE70F82D136D}" type="pres">
      <dgm:prSet presAssocID="{24E8E2AA-B394-4584-B35F-CD6AAAAD9952}" presName="node" presStyleLbl="node1" presStyleIdx="9" presStyleCnt="10" custScaleX="139472" custScaleY="144580">
        <dgm:presLayoutVars>
          <dgm:bulletEnabled val="1"/>
        </dgm:presLayoutVars>
      </dgm:prSet>
      <dgm:spPr/>
    </dgm:pt>
    <dgm:pt modelId="{FE8F8A66-5782-4DF8-808E-321ADDC6C369}" type="pres">
      <dgm:prSet presAssocID="{24E8E2AA-B394-4584-B35F-CD6AAAAD9952}" presName="dummy" presStyleCnt="0"/>
      <dgm:spPr/>
    </dgm:pt>
    <dgm:pt modelId="{C04E8C8F-937E-4EB9-9E6C-44770F1A6128}" type="pres">
      <dgm:prSet presAssocID="{57F667A7-266A-46A2-B6B8-CE53BD15EC92}" presName="sibTrans" presStyleLbl="sibTrans2D1" presStyleIdx="9" presStyleCnt="10"/>
      <dgm:spPr/>
    </dgm:pt>
  </dgm:ptLst>
  <dgm:cxnLst>
    <dgm:cxn modelId="{30638209-A4D1-4BFE-943D-C66C72DB50AF}" srcId="{9ED1A3B2-A381-4201-823D-E4B4F944886D}" destId="{ED01A515-5448-4A3E-A2EC-575448D0F5AA}" srcOrd="5" destOrd="0" parTransId="{3C8BC949-583D-42C4-9E18-497A2FA6C1D3}" sibTransId="{B658162B-CA61-458F-8F17-E18D499D4DE8}"/>
    <dgm:cxn modelId="{5EC1D513-D8D4-45F0-8AFD-7633B3DF7A52}" type="presOf" srcId="{4746DA87-483C-4B84-9A22-BC58F96CB23A}" destId="{E43F7264-94BE-4E7E-8A98-A0D70BB3AF06}" srcOrd="0" destOrd="0" presId="urn:microsoft.com/office/officeart/2005/8/layout/radial6"/>
    <dgm:cxn modelId="{57289D19-F335-4D68-AC7E-5582D07598B2}" type="presOf" srcId="{9FF20664-3F6F-4415-8233-D443550F6854}" destId="{FC9B55A0-D6BC-47A3-92D9-CF0D462CBA3E}" srcOrd="0" destOrd="0" presId="urn:microsoft.com/office/officeart/2005/8/layout/radial6"/>
    <dgm:cxn modelId="{4E693A1F-A818-494A-9191-6DDA96FF0598}" type="presOf" srcId="{A7091EAC-498C-4E8C-B46B-331B042A0C75}" destId="{73F305AC-CFDC-45B1-8AB8-6FABD1C99179}" srcOrd="0" destOrd="0" presId="urn:microsoft.com/office/officeart/2005/8/layout/radial6"/>
    <dgm:cxn modelId="{5C9EFB21-D730-469F-BCC2-6ADA252CF713}" type="presOf" srcId="{B658162B-CA61-458F-8F17-E18D499D4DE8}" destId="{84EFD8D8-F116-4363-8F07-0BDD118D8287}" srcOrd="0" destOrd="0" presId="urn:microsoft.com/office/officeart/2005/8/layout/radial6"/>
    <dgm:cxn modelId="{C11E6F22-FD2F-49D2-BD48-3542B5EC8C51}" type="presOf" srcId="{F67939D1-3ADF-4276-A6FA-0083CE5DA4FA}" destId="{C0575E5C-DEAA-49FF-9C6A-0DF4C03D040D}" srcOrd="0" destOrd="0" presId="urn:microsoft.com/office/officeart/2005/8/layout/radial6"/>
    <dgm:cxn modelId="{4E6E6427-5348-4ECF-99CC-46CA5F3BDA5F}" srcId="{B1BE2A8E-285E-4C69-9BFF-CE48B252AA50}" destId="{7D1C9009-9B60-4C15-8E3B-F949FAB90776}" srcOrd="4" destOrd="0" parTransId="{E75197AC-E7B0-4C26-9D1F-47E47BE7CCEF}" sibTransId="{9D56A871-CE7A-4922-AAF9-9D95A29D1039}"/>
    <dgm:cxn modelId="{FCCD6129-1EC0-448C-BF7A-51C6647345E8}" type="presOf" srcId="{ED01A515-5448-4A3E-A2EC-575448D0F5AA}" destId="{D19ADD6D-9F0A-4766-B637-BB2D5495A9BB}" srcOrd="0" destOrd="0" presId="urn:microsoft.com/office/officeart/2005/8/layout/radial6"/>
    <dgm:cxn modelId="{AE26F329-897E-412E-A92A-D95A8804158B}" srcId="{9ED1A3B2-A381-4201-823D-E4B4F944886D}" destId="{A7091EAC-498C-4E8C-B46B-331B042A0C75}" srcOrd="0" destOrd="0" parTransId="{5263AC43-AEF9-405C-B9BD-C1E77733E429}" sibTransId="{686A1A37-AC61-4EC6-8398-59788F898E91}"/>
    <dgm:cxn modelId="{D9AC742A-917E-4818-8C2B-93B8B4D0D262}" type="presOf" srcId="{AE26BF5A-34A6-4192-8BEA-D9ECFB941642}" destId="{4F05B281-B6DB-45BB-A427-1BF92AADC139}" srcOrd="0" destOrd="0" presId="urn:microsoft.com/office/officeart/2005/8/layout/radial6"/>
    <dgm:cxn modelId="{28F1F12C-F4AD-4E97-81E8-8618F0209646}" srcId="{B1BE2A8E-285E-4C69-9BFF-CE48B252AA50}" destId="{9ED1A3B2-A381-4201-823D-E4B4F944886D}" srcOrd="0" destOrd="0" parTransId="{73ADFC91-EAB5-4621-8C76-D207DF7E46EB}" sibTransId="{BBBE51B8-3D99-4D37-A53E-85F69FB1F8D4}"/>
    <dgm:cxn modelId="{667A6532-F93A-4FD0-BD4D-A1165020F36F}" srcId="{343B6168-99DB-4C0C-9BE7-E54D7B80C5AD}" destId="{AC73436A-3EE6-4AB1-8B81-F0B7414514C2}" srcOrd="0" destOrd="0" parTransId="{67F09836-65ED-439A-8E55-BF0FF6A12BA6}" sibTransId="{6C19F97B-9D99-4777-817C-1695A372D4F1}"/>
    <dgm:cxn modelId="{2B0CC934-F4AF-4996-ABAE-C2EB659DBF35}" type="presOf" srcId="{57F667A7-266A-46A2-B6B8-CE53BD15EC92}" destId="{C04E8C8F-937E-4EB9-9E6C-44770F1A6128}" srcOrd="0" destOrd="0" presId="urn:microsoft.com/office/officeart/2005/8/layout/radial6"/>
    <dgm:cxn modelId="{3EF3403C-A42B-483C-89B0-BC54F70E5592}" type="presOf" srcId="{9ED1A3B2-A381-4201-823D-E4B4F944886D}" destId="{E59436B1-B652-4794-B4F4-4850647DACEB}" srcOrd="0" destOrd="0" presId="urn:microsoft.com/office/officeart/2005/8/layout/radial6"/>
    <dgm:cxn modelId="{0F519843-417F-4196-AE51-1E900F71077B}" srcId="{9ED1A3B2-A381-4201-823D-E4B4F944886D}" destId="{4746DA87-483C-4B84-9A22-BC58F96CB23A}" srcOrd="2" destOrd="0" parTransId="{8A92D324-8EB2-4984-ADCB-62EACF9FECFF}" sibTransId="{DB95B0B9-5D2D-4D1A-A4F8-70F45A0E9738}"/>
    <dgm:cxn modelId="{D6D3D766-AAF1-452B-B7A5-DE64D7EFBDAC}" srcId="{7D1C9009-9B60-4C15-8E3B-F949FAB90776}" destId="{DC185536-47EC-480B-B419-24BC666B206E}" srcOrd="1" destOrd="0" parTransId="{43B3845C-4A8E-4186-AC01-CB23C9CE3CE4}" sibTransId="{FF327DB0-0FCC-45EC-A004-6349AB5E0A19}"/>
    <dgm:cxn modelId="{8AD44159-442C-4DEC-ACDC-2060DD6FE511}" srcId="{7D1C9009-9B60-4C15-8E3B-F949FAB90776}" destId="{BEBB7508-5593-4665-86D9-67DC9EEDFE00}" srcOrd="0" destOrd="0" parTransId="{C01D930E-241E-4B8F-9FFE-A12F23D4AE61}" sibTransId="{8C2D30BC-9728-4727-AC9C-7DD1886B66DA}"/>
    <dgm:cxn modelId="{C2BA2E7D-A4DC-497F-82AA-B05171512E7B}" srcId="{9ED1A3B2-A381-4201-823D-E4B4F944886D}" destId="{AE26BF5A-34A6-4192-8BEA-D9ECFB941642}" srcOrd="6" destOrd="0" parTransId="{053AEA0B-0F73-4DAC-9295-FCA55D0C5C5A}" sibTransId="{F67939D1-3ADF-4276-A6FA-0083CE5DA4FA}"/>
    <dgm:cxn modelId="{D5A26C81-B5CA-4FF9-85ED-60967857EFA6}" srcId="{B1BE2A8E-285E-4C69-9BFF-CE48B252AA50}" destId="{3641F520-BAF8-4BA4-A826-44FA753A5F4E}" srcOrd="3" destOrd="0" parTransId="{31D6B297-275C-4FAC-A07E-4467512471AD}" sibTransId="{53B82682-8E0C-4903-98EA-36CBB0B8A63B}"/>
    <dgm:cxn modelId="{9CBCBA83-8BC0-4D9D-8F59-4CE72862435A}" type="presOf" srcId="{91651A17-950C-49EC-8C35-2517548AE9E6}" destId="{2D6C03BD-4023-431E-84F6-C080A9961C8A}" srcOrd="0" destOrd="0" presId="urn:microsoft.com/office/officeart/2005/8/layout/radial6"/>
    <dgm:cxn modelId="{464AEB83-A961-4BF3-980D-8DBCF9264695}" srcId="{343B6168-99DB-4C0C-9BE7-E54D7B80C5AD}" destId="{352A865C-AD96-4AB1-8A5C-397B7A7D9B07}" srcOrd="1" destOrd="0" parTransId="{7EC1ADA9-9F6E-4AFC-AE86-4831D523AA38}" sibTransId="{7473CF13-22F0-41AF-BD4E-305659448BE2}"/>
    <dgm:cxn modelId="{4A16358E-6F75-4AC0-B6E5-E26F15B1A750}" srcId="{B1BE2A8E-285E-4C69-9BFF-CE48B252AA50}" destId="{3BA9396D-1753-43D3-A703-A75A7C19204B}" srcOrd="1" destOrd="0" parTransId="{FDC0F8DA-00AF-40CD-B616-B7AA7472101C}" sibTransId="{869210E2-CDFB-49E6-A3F9-D5A55D2018F0}"/>
    <dgm:cxn modelId="{BD8B088F-38DD-4C61-9C7F-39D38AF469D9}" type="presOf" srcId="{DB95B0B9-5D2D-4D1A-A4F8-70F45A0E9738}" destId="{19B05264-FBF1-4254-AA6E-8DA1048C9EC5}" srcOrd="0" destOrd="0" presId="urn:microsoft.com/office/officeart/2005/8/layout/radial6"/>
    <dgm:cxn modelId="{DCE97291-5B6A-436C-A9F3-7EA60CF7951E}" srcId="{9ED1A3B2-A381-4201-823D-E4B4F944886D}" destId="{667CB6EB-8FC3-40CA-B125-994CE288DBF3}" srcOrd="8" destOrd="0" parTransId="{2B8353E8-8F71-4BC6-83C0-D6D40924C35B}" sibTransId="{98FAC6E1-83F8-46F9-B287-08450BE9F94A}"/>
    <dgm:cxn modelId="{3DBF4B93-A9F9-41AE-9C68-EA55A3956495}" type="presOf" srcId="{98FAC6E1-83F8-46F9-B287-08450BE9F94A}" destId="{F1A05567-15E8-4CA5-9EFA-B9E7B69524E9}" srcOrd="0" destOrd="0" presId="urn:microsoft.com/office/officeart/2005/8/layout/radial6"/>
    <dgm:cxn modelId="{B6507D96-25C4-4121-9433-2A113978B784}" srcId="{B1BE2A8E-285E-4C69-9BFF-CE48B252AA50}" destId="{C64FD589-26EA-483C-BB5E-C8324A82EAF5}" srcOrd="2" destOrd="0" parTransId="{1E312D33-14E1-4B2B-A210-2A735401CE1C}" sibTransId="{46E45D53-1277-4C97-8E3B-323B4EBF62F5}"/>
    <dgm:cxn modelId="{CD692199-6514-438E-B3FD-50B8FA6C9780}" type="presOf" srcId="{667CB6EB-8FC3-40CA-B125-994CE288DBF3}" destId="{5B1F207F-F729-48B8-92A3-2C6260C74349}" srcOrd="0" destOrd="0" presId="urn:microsoft.com/office/officeart/2005/8/layout/radial6"/>
    <dgm:cxn modelId="{9C393C9B-311F-4026-B79D-76B8AD321630}" srcId="{9ED1A3B2-A381-4201-823D-E4B4F944886D}" destId="{24E8E2AA-B394-4584-B35F-CD6AAAAD9952}" srcOrd="9" destOrd="0" parTransId="{A0D07E1B-B919-4316-BE18-70F18C7DCD71}" sibTransId="{57F667A7-266A-46A2-B6B8-CE53BD15EC92}"/>
    <dgm:cxn modelId="{A14346A8-4918-4300-9891-20568D283921}" srcId="{9ED1A3B2-A381-4201-823D-E4B4F944886D}" destId="{9C6F0069-43DC-402D-BD84-1006528FCE04}" srcOrd="4" destOrd="0" parTransId="{44D9A023-5F81-4677-8A1D-494A76B02F4A}" sibTransId="{9FF20664-3F6F-4415-8233-D443550F6854}"/>
    <dgm:cxn modelId="{AF333ABE-6D5B-4845-91C6-0C3A13CCB688}" type="presOf" srcId="{8329AE49-ECD5-4C13-B90F-CA83B6E6F994}" destId="{115526CD-270E-4C52-A164-15F2B6F9FE39}" srcOrd="0" destOrd="0" presId="urn:microsoft.com/office/officeart/2005/8/layout/radial6"/>
    <dgm:cxn modelId="{6AD463C1-088C-44BE-8C34-750F20CE8DA0}" type="presOf" srcId="{3FA5C700-C8EE-4CAC-8DA0-0BA7CA952C72}" destId="{A14630AA-C1BD-4A7E-B665-0A7C9B6C19C9}" srcOrd="0" destOrd="0" presId="urn:microsoft.com/office/officeart/2005/8/layout/radial6"/>
    <dgm:cxn modelId="{47BC94C2-46D4-453B-A292-6076A9F8EE3B}" srcId="{9ED1A3B2-A381-4201-823D-E4B4F944886D}" destId="{8329AE49-ECD5-4C13-B90F-CA83B6E6F994}" srcOrd="3" destOrd="0" parTransId="{6A3537F1-6C7A-4D5E-9BC9-14D14BE7BA95}" sibTransId="{9CB0C477-89B3-4058-B341-9FC9F0AB6BB2}"/>
    <dgm:cxn modelId="{DA7610CE-0D19-48FA-ADF1-4992EAE53341}" type="presOf" srcId="{9CB0C477-89B3-4058-B341-9FC9F0AB6BB2}" destId="{1EBC4AA2-7966-4002-8CE2-7479E65C1C79}" srcOrd="0" destOrd="0" presId="urn:microsoft.com/office/officeart/2005/8/layout/radial6"/>
    <dgm:cxn modelId="{3BA8FFD8-B6F3-4518-99B6-8F25F307CF52}" srcId="{9ED1A3B2-A381-4201-823D-E4B4F944886D}" destId="{3FA5C700-C8EE-4CAC-8DA0-0BA7CA952C72}" srcOrd="1" destOrd="0" parTransId="{6970CC38-AACF-4350-BF4D-BD796B05B1FA}" sibTransId="{61B610E5-4DC8-4394-A22C-5BBE6CDEE232}"/>
    <dgm:cxn modelId="{3DFE3AE5-6DA5-4440-A66F-1437FD4DC5D4}" srcId="{B1BE2A8E-285E-4C69-9BFF-CE48B252AA50}" destId="{343B6168-99DB-4C0C-9BE7-E54D7B80C5AD}" srcOrd="5" destOrd="0" parTransId="{6F98FC42-2370-4FD0-A627-0708511F7F32}" sibTransId="{95FBDDB6-4174-4619-B543-81DEF6B7716A}"/>
    <dgm:cxn modelId="{15B25BE7-B61F-4399-8DBB-F360C2BA96E5}" type="presOf" srcId="{686A1A37-AC61-4EC6-8398-59788F898E91}" destId="{44C62812-7B8C-4DB2-9C0D-14651D9AFC46}" srcOrd="0" destOrd="0" presId="urn:microsoft.com/office/officeart/2005/8/layout/radial6"/>
    <dgm:cxn modelId="{252F68E7-7E47-4BC2-B896-CAC8386F28CF}" type="presOf" srcId="{24E8E2AA-B394-4584-B35F-CD6AAAAD9952}" destId="{CBE67B27-28BF-42E3-A85E-CE70F82D136D}" srcOrd="0" destOrd="0" presId="urn:microsoft.com/office/officeart/2005/8/layout/radial6"/>
    <dgm:cxn modelId="{65DC7EE8-791F-4453-AEE4-351692992E5F}" type="presOf" srcId="{B1BE2A8E-285E-4C69-9BFF-CE48B252AA50}" destId="{F4B68BA8-694B-4B7F-8215-68903FFCD2D7}" srcOrd="0" destOrd="0" presId="urn:microsoft.com/office/officeart/2005/8/layout/radial6"/>
    <dgm:cxn modelId="{0BB795E9-FFF1-4A2D-878C-FAE1C6BDCC87}" type="presOf" srcId="{9C6F0069-43DC-402D-BD84-1006528FCE04}" destId="{5101AD7C-EA94-402A-A388-0FD916639D60}" srcOrd="0" destOrd="0" presId="urn:microsoft.com/office/officeart/2005/8/layout/radial6"/>
    <dgm:cxn modelId="{E14E4EEE-087E-4E8C-92C7-D48A2C2A60C4}" srcId="{9ED1A3B2-A381-4201-823D-E4B4F944886D}" destId="{91651A17-950C-49EC-8C35-2517548AE9E6}" srcOrd="7" destOrd="0" parTransId="{842A79D3-4827-4424-A76D-539154392405}" sibTransId="{8962C693-DF60-43F6-9F43-7615C2E1439A}"/>
    <dgm:cxn modelId="{3E3F65F0-4760-477C-86B5-CB390EDD29DB}" type="presOf" srcId="{8962C693-DF60-43F6-9F43-7615C2E1439A}" destId="{7C884431-F906-455C-AAF5-4FBEC1E13C27}" srcOrd="0" destOrd="0" presId="urn:microsoft.com/office/officeart/2005/8/layout/radial6"/>
    <dgm:cxn modelId="{79367CFA-29E9-494C-A699-58E7C53282C6}" type="presOf" srcId="{61B610E5-4DC8-4394-A22C-5BBE6CDEE232}" destId="{5D42F3FF-3AAD-4819-B004-ADDCB69227EB}" srcOrd="0" destOrd="0" presId="urn:microsoft.com/office/officeart/2005/8/layout/radial6"/>
    <dgm:cxn modelId="{D556896D-64B6-4407-9D72-65AD81369266}" type="presParOf" srcId="{F4B68BA8-694B-4B7F-8215-68903FFCD2D7}" destId="{E59436B1-B652-4794-B4F4-4850647DACEB}" srcOrd="0" destOrd="0" presId="urn:microsoft.com/office/officeart/2005/8/layout/radial6"/>
    <dgm:cxn modelId="{968B3330-4EC7-4038-9A79-3DB0A8717D55}" type="presParOf" srcId="{F4B68BA8-694B-4B7F-8215-68903FFCD2D7}" destId="{73F305AC-CFDC-45B1-8AB8-6FABD1C99179}" srcOrd="1" destOrd="0" presId="urn:microsoft.com/office/officeart/2005/8/layout/radial6"/>
    <dgm:cxn modelId="{083B0CD6-7D88-48FE-AFF8-2770061EF1B9}" type="presParOf" srcId="{F4B68BA8-694B-4B7F-8215-68903FFCD2D7}" destId="{DA491651-56D0-404C-82B0-25ACBF882A98}" srcOrd="2" destOrd="0" presId="urn:microsoft.com/office/officeart/2005/8/layout/radial6"/>
    <dgm:cxn modelId="{16D38BD4-C749-43E9-9B4D-823F3BABD9FB}" type="presParOf" srcId="{F4B68BA8-694B-4B7F-8215-68903FFCD2D7}" destId="{44C62812-7B8C-4DB2-9C0D-14651D9AFC46}" srcOrd="3" destOrd="0" presId="urn:microsoft.com/office/officeart/2005/8/layout/radial6"/>
    <dgm:cxn modelId="{260041D7-6D0A-428E-8B93-851C50B7B7FF}" type="presParOf" srcId="{F4B68BA8-694B-4B7F-8215-68903FFCD2D7}" destId="{A14630AA-C1BD-4A7E-B665-0A7C9B6C19C9}" srcOrd="4" destOrd="0" presId="urn:microsoft.com/office/officeart/2005/8/layout/radial6"/>
    <dgm:cxn modelId="{0CF0692D-2CC1-4A7C-9D34-EF2560B3E5F1}" type="presParOf" srcId="{F4B68BA8-694B-4B7F-8215-68903FFCD2D7}" destId="{B3474404-DEC3-43DE-B1B0-FCCBA45B0B53}" srcOrd="5" destOrd="0" presId="urn:microsoft.com/office/officeart/2005/8/layout/radial6"/>
    <dgm:cxn modelId="{AF9F521A-6219-4917-9E1D-59F3BF42F08F}" type="presParOf" srcId="{F4B68BA8-694B-4B7F-8215-68903FFCD2D7}" destId="{5D42F3FF-3AAD-4819-B004-ADDCB69227EB}" srcOrd="6" destOrd="0" presId="urn:microsoft.com/office/officeart/2005/8/layout/radial6"/>
    <dgm:cxn modelId="{FEBE1266-ACDB-43EC-B9AF-A927FC3322F9}" type="presParOf" srcId="{F4B68BA8-694B-4B7F-8215-68903FFCD2D7}" destId="{E43F7264-94BE-4E7E-8A98-A0D70BB3AF06}" srcOrd="7" destOrd="0" presId="urn:microsoft.com/office/officeart/2005/8/layout/radial6"/>
    <dgm:cxn modelId="{DF58FAA5-9051-47B7-9B31-61C6C5137AE0}" type="presParOf" srcId="{F4B68BA8-694B-4B7F-8215-68903FFCD2D7}" destId="{931EF9CE-45BC-491C-9A74-72874D860E58}" srcOrd="8" destOrd="0" presId="urn:microsoft.com/office/officeart/2005/8/layout/radial6"/>
    <dgm:cxn modelId="{8F9F5FD1-5694-48A5-BB25-459151FF677D}" type="presParOf" srcId="{F4B68BA8-694B-4B7F-8215-68903FFCD2D7}" destId="{19B05264-FBF1-4254-AA6E-8DA1048C9EC5}" srcOrd="9" destOrd="0" presId="urn:microsoft.com/office/officeart/2005/8/layout/radial6"/>
    <dgm:cxn modelId="{72A42ED5-3446-4DE8-A4D3-148A0A30BDBF}" type="presParOf" srcId="{F4B68BA8-694B-4B7F-8215-68903FFCD2D7}" destId="{115526CD-270E-4C52-A164-15F2B6F9FE39}" srcOrd="10" destOrd="0" presId="urn:microsoft.com/office/officeart/2005/8/layout/radial6"/>
    <dgm:cxn modelId="{F5160239-523C-416B-B3F0-76F9EFD3254F}" type="presParOf" srcId="{F4B68BA8-694B-4B7F-8215-68903FFCD2D7}" destId="{E442822E-2282-4D84-AEA3-97E5D7F5026E}" srcOrd="11" destOrd="0" presId="urn:microsoft.com/office/officeart/2005/8/layout/radial6"/>
    <dgm:cxn modelId="{5959F9D9-A684-41D8-BEE2-DE8852492309}" type="presParOf" srcId="{F4B68BA8-694B-4B7F-8215-68903FFCD2D7}" destId="{1EBC4AA2-7966-4002-8CE2-7479E65C1C79}" srcOrd="12" destOrd="0" presId="urn:microsoft.com/office/officeart/2005/8/layout/radial6"/>
    <dgm:cxn modelId="{0657E8C1-01D7-4CC0-B548-C8E5739E41EB}" type="presParOf" srcId="{F4B68BA8-694B-4B7F-8215-68903FFCD2D7}" destId="{5101AD7C-EA94-402A-A388-0FD916639D60}" srcOrd="13" destOrd="0" presId="urn:microsoft.com/office/officeart/2005/8/layout/radial6"/>
    <dgm:cxn modelId="{0DE83748-214B-4394-AFCC-50F73128CA7F}" type="presParOf" srcId="{F4B68BA8-694B-4B7F-8215-68903FFCD2D7}" destId="{97296767-E761-4683-B475-54E34622C9C1}" srcOrd="14" destOrd="0" presId="urn:microsoft.com/office/officeart/2005/8/layout/radial6"/>
    <dgm:cxn modelId="{6FAD0287-3642-4BC3-838C-432047BEF64F}" type="presParOf" srcId="{F4B68BA8-694B-4B7F-8215-68903FFCD2D7}" destId="{FC9B55A0-D6BC-47A3-92D9-CF0D462CBA3E}" srcOrd="15" destOrd="0" presId="urn:microsoft.com/office/officeart/2005/8/layout/radial6"/>
    <dgm:cxn modelId="{85324FF1-B5A8-42C3-9CD8-B8F3A7B41DAF}" type="presParOf" srcId="{F4B68BA8-694B-4B7F-8215-68903FFCD2D7}" destId="{D19ADD6D-9F0A-4766-B637-BB2D5495A9BB}" srcOrd="16" destOrd="0" presId="urn:microsoft.com/office/officeart/2005/8/layout/radial6"/>
    <dgm:cxn modelId="{363F0F02-6E41-404E-B2E5-4890434DECC7}" type="presParOf" srcId="{F4B68BA8-694B-4B7F-8215-68903FFCD2D7}" destId="{CB9DB137-9ACF-4A5D-915D-C6DEF62C671A}" srcOrd="17" destOrd="0" presId="urn:microsoft.com/office/officeart/2005/8/layout/radial6"/>
    <dgm:cxn modelId="{C75A112C-7212-4B80-9DA4-CA7F2DD70EB5}" type="presParOf" srcId="{F4B68BA8-694B-4B7F-8215-68903FFCD2D7}" destId="{84EFD8D8-F116-4363-8F07-0BDD118D8287}" srcOrd="18" destOrd="0" presId="urn:microsoft.com/office/officeart/2005/8/layout/radial6"/>
    <dgm:cxn modelId="{F93707E6-5B1F-4F40-A3A3-B884267CE7F5}" type="presParOf" srcId="{F4B68BA8-694B-4B7F-8215-68903FFCD2D7}" destId="{4F05B281-B6DB-45BB-A427-1BF92AADC139}" srcOrd="19" destOrd="0" presId="urn:microsoft.com/office/officeart/2005/8/layout/radial6"/>
    <dgm:cxn modelId="{3D4ADB0D-3A32-46EB-993B-C2B89385D5E3}" type="presParOf" srcId="{F4B68BA8-694B-4B7F-8215-68903FFCD2D7}" destId="{FEDFE719-4F44-4DDA-B702-82A372856A51}" srcOrd="20" destOrd="0" presId="urn:microsoft.com/office/officeart/2005/8/layout/radial6"/>
    <dgm:cxn modelId="{EBDDFBD5-050A-401C-B541-60C312E8BADC}" type="presParOf" srcId="{F4B68BA8-694B-4B7F-8215-68903FFCD2D7}" destId="{C0575E5C-DEAA-49FF-9C6A-0DF4C03D040D}" srcOrd="21" destOrd="0" presId="urn:microsoft.com/office/officeart/2005/8/layout/radial6"/>
    <dgm:cxn modelId="{FD35A212-0E1F-4819-BF1F-B29719BECB43}" type="presParOf" srcId="{F4B68BA8-694B-4B7F-8215-68903FFCD2D7}" destId="{2D6C03BD-4023-431E-84F6-C080A9961C8A}" srcOrd="22" destOrd="0" presId="urn:microsoft.com/office/officeart/2005/8/layout/radial6"/>
    <dgm:cxn modelId="{BC555FE2-565F-4CC2-844D-BACDB94E3D46}" type="presParOf" srcId="{F4B68BA8-694B-4B7F-8215-68903FFCD2D7}" destId="{2578787D-F4B0-463A-AA6F-94706894BC8C}" srcOrd="23" destOrd="0" presId="urn:microsoft.com/office/officeart/2005/8/layout/radial6"/>
    <dgm:cxn modelId="{6F30A1FC-C56F-4DA2-B79C-F00209C57B2B}" type="presParOf" srcId="{F4B68BA8-694B-4B7F-8215-68903FFCD2D7}" destId="{7C884431-F906-455C-AAF5-4FBEC1E13C27}" srcOrd="24" destOrd="0" presId="urn:microsoft.com/office/officeart/2005/8/layout/radial6"/>
    <dgm:cxn modelId="{5726FECC-F5F8-48AB-8196-08560109D4E7}" type="presParOf" srcId="{F4B68BA8-694B-4B7F-8215-68903FFCD2D7}" destId="{5B1F207F-F729-48B8-92A3-2C6260C74349}" srcOrd="25" destOrd="0" presId="urn:microsoft.com/office/officeart/2005/8/layout/radial6"/>
    <dgm:cxn modelId="{3EDE52DA-8C62-4A87-893D-B425BB159613}" type="presParOf" srcId="{F4B68BA8-694B-4B7F-8215-68903FFCD2D7}" destId="{843AF1A3-75E4-4BD2-B0DC-789DC902E005}" srcOrd="26" destOrd="0" presId="urn:microsoft.com/office/officeart/2005/8/layout/radial6"/>
    <dgm:cxn modelId="{67C0B7A7-DD71-4BDD-AE4B-30D9D26B548B}" type="presParOf" srcId="{F4B68BA8-694B-4B7F-8215-68903FFCD2D7}" destId="{F1A05567-15E8-4CA5-9EFA-B9E7B69524E9}" srcOrd="27" destOrd="0" presId="urn:microsoft.com/office/officeart/2005/8/layout/radial6"/>
    <dgm:cxn modelId="{F627F2CA-97AF-45E7-B7DC-E4BB75B3B231}" type="presParOf" srcId="{F4B68BA8-694B-4B7F-8215-68903FFCD2D7}" destId="{CBE67B27-28BF-42E3-A85E-CE70F82D136D}" srcOrd="28" destOrd="0" presId="urn:microsoft.com/office/officeart/2005/8/layout/radial6"/>
    <dgm:cxn modelId="{54239DC6-4BF3-4AD2-896F-7D66757D9B7D}" type="presParOf" srcId="{F4B68BA8-694B-4B7F-8215-68903FFCD2D7}" destId="{FE8F8A66-5782-4DF8-808E-321ADDC6C369}" srcOrd="29" destOrd="0" presId="urn:microsoft.com/office/officeart/2005/8/layout/radial6"/>
    <dgm:cxn modelId="{C2281969-4048-4F58-A612-D43759159B1B}" type="presParOf" srcId="{F4B68BA8-694B-4B7F-8215-68903FFCD2D7}" destId="{C04E8C8F-937E-4EB9-9E6C-44770F1A6128}" srcOrd="30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28254B8-63E5-41B7-A028-C17D007863BC}" type="doc">
      <dgm:prSet loTypeId="urn:microsoft.com/office/officeart/2008/layout/BendingPictureCaption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5263132-EEFE-4F8F-9177-9E83AC185D7C}">
      <dgm:prSet phldrT="[Text]" custT="1"/>
      <dgm:spPr/>
      <dgm:t>
        <a:bodyPr/>
        <a:lstStyle/>
        <a:p>
          <a:r>
            <a:rPr lang="sr-Cyrl-RS" sz="1000" b="1" dirty="0">
              <a:latin typeface="Arial Narrow" pitchFamily="34" charset="0"/>
              <a:ea typeface="Times New Roman"/>
              <a:cs typeface="Rod" pitchFamily="49" charset="-79"/>
            </a:rPr>
            <a:t>Реконструкција школских установа и установа за децу са посебним потребама</a:t>
          </a:r>
          <a:endParaRPr lang="en-US" sz="1000" dirty="0"/>
        </a:p>
      </dgm:t>
    </dgm:pt>
    <dgm:pt modelId="{7755DD1A-13D0-43DB-B64A-A4B9DA500FF1}" type="parTrans" cxnId="{EC262458-712A-405D-8CE9-75D3E7A9A748}">
      <dgm:prSet/>
      <dgm:spPr/>
      <dgm:t>
        <a:bodyPr/>
        <a:lstStyle/>
        <a:p>
          <a:endParaRPr lang="en-US"/>
        </a:p>
      </dgm:t>
    </dgm:pt>
    <dgm:pt modelId="{C760D28D-D605-424E-9319-DB8D194F8863}" type="sibTrans" cxnId="{EC262458-712A-405D-8CE9-75D3E7A9A748}">
      <dgm:prSet/>
      <dgm:spPr/>
      <dgm:t>
        <a:bodyPr/>
        <a:lstStyle/>
        <a:p>
          <a:endParaRPr lang="en-US"/>
        </a:p>
      </dgm:t>
    </dgm:pt>
    <dgm:pt modelId="{6ECCEC13-10CE-4436-AA36-9933402B3E1C}">
      <dgm:prSet phldrT="[Text]" custT="1"/>
      <dgm:spPr/>
      <dgm:t>
        <a:bodyPr/>
        <a:lstStyle/>
        <a:p>
          <a:r>
            <a:rPr lang="sr-Cyrl-RS" sz="1000" dirty="0"/>
            <a:t>Програм енергетске санације стамбених зграда и кућ</a:t>
          </a:r>
          <a:endParaRPr lang="en-US" sz="1000" dirty="0"/>
        </a:p>
      </dgm:t>
    </dgm:pt>
    <dgm:pt modelId="{C2DB4AA4-CE4C-4D3C-89E9-376944B59FF2}" type="parTrans" cxnId="{05A054F4-3839-45C3-931D-23FE4D5930C6}">
      <dgm:prSet/>
      <dgm:spPr/>
      <dgm:t>
        <a:bodyPr/>
        <a:lstStyle/>
        <a:p>
          <a:endParaRPr lang="en-US"/>
        </a:p>
      </dgm:t>
    </dgm:pt>
    <dgm:pt modelId="{664EB7EC-7730-4AD1-A2A7-AFCF7AB65F10}" type="sibTrans" cxnId="{05A054F4-3839-45C3-931D-23FE4D5930C6}">
      <dgm:prSet/>
      <dgm:spPr/>
      <dgm:t>
        <a:bodyPr/>
        <a:lstStyle/>
        <a:p>
          <a:endParaRPr lang="en-US"/>
        </a:p>
      </dgm:t>
    </dgm:pt>
    <dgm:pt modelId="{6CDA9E90-11B8-4B86-B2FD-CC47788A0243}">
      <dgm:prSet phldrT="[Text]"/>
      <dgm:spPr/>
      <dgm:t>
        <a:bodyPr/>
        <a:lstStyle/>
        <a:p>
          <a:r>
            <a:rPr lang="sr-Cyrl-RS" dirty="0"/>
            <a:t>Мере активне политике запошљавања</a:t>
          </a:r>
          <a:endParaRPr lang="en-US" dirty="0"/>
        </a:p>
      </dgm:t>
    </dgm:pt>
    <dgm:pt modelId="{A4F1704B-E28E-4BBA-B8AB-224FA161EE77}" type="parTrans" cxnId="{29D05313-1383-4EA6-9501-A5B152E954FD}">
      <dgm:prSet/>
      <dgm:spPr/>
      <dgm:t>
        <a:bodyPr/>
        <a:lstStyle/>
        <a:p>
          <a:endParaRPr lang="en-US"/>
        </a:p>
      </dgm:t>
    </dgm:pt>
    <dgm:pt modelId="{F2379F79-F632-4453-8026-1AC752C4B824}" type="sibTrans" cxnId="{29D05313-1383-4EA6-9501-A5B152E954FD}">
      <dgm:prSet/>
      <dgm:spPr/>
      <dgm:t>
        <a:bodyPr/>
        <a:lstStyle/>
        <a:p>
          <a:endParaRPr lang="en-US"/>
        </a:p>
      </dgm:t>
    </dgm:pt>
    <dgm:pt modelId="{BB6C8BE6-B4CB-47C0-B41B-B4E36317D597}">
      <dgm:prSet phldrT="[Text]" custT="1"/>
      <dgm:spPr/>
      <dgm:t>
        <a:bodyPr/>
        <a:lstStyle/>
        <a:p>
          <a:r>
            <a:rPr lang="sr-Cyrl-RS" sz="1000" b="1" dirty="0"/>
            <a:t>Подршка пољопривредника у локалној заједници</a:t>
          </a:r>
          <a:endParaRPr lang="en-US" sz="1000" dirty="0"/>
        </a:p>
      </dgm:t>
    </dgm:pt>
    <dgm:pt modelId="{F2B3B8B2-5CB2-40EC-8B3A-69570D67DEA9}" type="parTrans" cxnId="{7F94A94B-4915-4EDD-B9D9-DE546B1ACAA3}">
      <dgm:prSet/>
      <dgm:spPr/>
      <dgm:t>
        <a:bodyPr/>
        <a:lstStyle/>
        <a:p>
          <a:endParaRPr lang="en-US"/>
        </a:p>
      </dgm:t>
    </dgm:pt>
    <dgm:pt modelId="{77AA5052-D913-4375-B4C2-1C12CCE91449}" type="sibTrans" cxnId="{7F94A94B-4915-4EDD-B9D9-DE546B1ACAA3}">
      <dgm:prSet/>
      <dgm:spPr/>
      <dgm:t>
        <a:bodyPr/>
        <a:lstStyle/>
        <a:p>
          <a:endParaRPr lang="en-US"/>
        </a:p>
      </dgm:t>
    </dgm:pt>
    <dgm:pt modelId="{7FB052B2-0AD5-4509-845B-1CDBAFA82470}">
      <dgm:prSet phldrT="[Text]"/>
      <dgm:spPr/>
      <dgm:t>
        <a:bodyPr/>
        <a:lstStyle/>
        <a:p>
          <a:r>
            <a:rPr lang="sr-Cyrl-RS" dirty="0"/>
            <a:t>Помоћ породицама са децом и подршка студетима</a:t>
          </a:r>
          <a:endParaRPr lang="en-US" dirty="0"/>
        </a:p>
      </dgm:t>
    </dgm:pt>
    <dgm:pt modelId="{40599B67-D707-41F1-8A1A-A28A806F9769}" type="parTrans" cxnId="{4B085F43-FB60-4A8A-A683-6F696A8D64C7}">
      <dgm:prSet/>
      <dgm:spPr/>
      <dgm:t>
        <a:bodyPr/>
        <a:lstStyle/>
        <a:p>
          <a:endParaRPr lang="en-US"/>
        </a:p>
      </dgm:t>
    </dgm:pt>
    <dgm:pt modelId="{BB10DD04-1314-452D-B481-F4306C1B7B7F}" type="sibTrans" cxnId="{4B085F43-FB60-4A8A-A683-6F696A8D64C7}">
      <dgm:prSet/>
      <dgm:spPr/>
      <dgm:t>
        <a:bodyPr/>
        <a:lstStyle/>
        <a:p>
          <a:endParaRPr lang="en-US"/>
        </a:p>
      </dgm:t>
    </dgm:pt>
    <dgm:pt modelId="{499874A1-684E-48EF-882B-2A2E2D4A30E6}">
      <dgm:prSet/>
      <dgm:spPr/>
      <dgm:t>
        <a:bodyPr/>
        <a:lstStyle/>
        <a:p>
          <a:r>
            <a:rPr lang="sr-Cyrl-RS" b="1" dirty="0"/>
            <a:t>Реконструкција путне инфраструктуре</a:t>
          </a:r>
          <a:endParaRPr lang="en-US" b="1" dirty="0"/>
        </a:p>
      </dgm:t>
    </dgm:pt>
    <dgm:pt modelId="{A6D49790-7D39-4B6D-AFB7-DBC354EA7734}" type="parTrans" cxnId="{92443155-F7BD-4092-A012-4999CD517643}">
      <dgm:prSet/>
      <dgm:spPr/>
      <dgm:t>
        <a:bodyPr/>
        <a:lstStyle/>
        <a:p>
          <a:endParaRPr lang="en-US"/>
        </a:p>
      </dgm:t>
    </dgm:pt>
    <dgm:pt modelId="{6B96AC02-CDCF-4047-A1B1-AD17B1D76BDA}" type="sibTrans" cxnId="{92443155-F7BD-4092-A012-4999CD517643}">
      <dgm:prSet/>
      <dgm:spPr/>
      <dgm:t>
        <a:bodyPr/>
        <a:lstStyle/>
        <a:p>
          <a:endParaRPr lang="en-US"/>
        </a:p>
      </dgm:t>
    </dgm:pt>
    <dgm:pt modelId="{746CB31F-7DD3-4738-B327-BF9CD199CB50}" type="pres">
      <dgm:prSet presAssocID="{C28254B8-63E5-41B7-A028-C17D007863BC}" presName="diagram" presStyleCnt="0">
        <dgm:presLayoutVars>
          <dgm:dir/>
        </dgm:presLayoutVars>
      </dgm:prSet>
      <dgm:spPr/>
    </dgm:pt>
    <dgm:pt modelId="{ED5AAB84-B121-4E1B-9D11-E1B296E8D990}" type="pres">
      <dgm:prSet presAssocID="{45263132-EEFE-4F8F-9177-9E83AC185D7C}" presName="composite" presStyleCnt="0"/>
      <dgm:spPr/>
    </dgm:pt>
    <dgm:pt modelId="{F111CA17-664D-4B11-A4C0-1EBBCB03982F}" type="pres">
      <dgm:prSet presAssocID="{45263132-EEFE-4F8F-9177-9E83AC185D7C}" presName="Image" presStyleLbl="bgShp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</dgm:spPr>
    </dgm:pt>
    <dgm:pt modelId="{A10DDF50-5F58-4553-9055-F691FE2271AE}" type="pres">
      <dgm:prSet presAssocID="{45263132-EEFE-4F8F-9177-9E83AC185D7C}" presName="Parent" presStyleLbl="node0" presStyleIdx="0" presStyleCnt="6">
        <dgm:presLayoutVars>
          <dgm:bulletEnabled val="1"/>
        </dgm:presLayoutVars>
      </dgm:prSet>
      <dgm:spPr/>
    </dgm:pt>
    <dgm:pt modelId="{8B357944-0DDC-4165-A346-B9942FF9EEAA}" type="pres">
      <dgm:prSet presAssocID="{C760D28D-D605-424E-9319-DB8D194F8863}" presName="sibTrans" presStyleCnt="0"/>
      <dgm:spPr/>
    </dgm:pt>
    <dgm:pt modelId="{65A6ED05-99C1-4CF5-9F6F-1EBBE8E07465}" type="pres">
      <dgm:prSet presAssocID="{6ECCEC13-10CE-4436-AA36-9933402B3E1C}" presName="composite" presStyleCnt="0"/>
      <dgm:spPr/>
    </dgm:pt>
    <dgm:pt modelId="{BCEEEFF3-EA3B-4116-9B55-B17036EA459F}" type="pres">
      <dgm:prSet presAssocID="{6ECCEC13-10CE-4436-AA36-9933402B3E1C}" presName="Image" presStyleLbl="bgShp" presStyleIdx="1" presStyleCnt="6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</dgm:spPr>
    </dgm:pt>
    <dgm:pt modelId="{E1B4DF9F-4488-4D5E-BD0A-3396A78DD4BE}" type="pres">
      <dgm:prSet presAssocID="{6ECCEC13-10CE-4436-AA36-9933402B3E1C}" presName="Parent" presStyleLbl="node0" presStyleIdx="1" presStyleCnt="6">
        <dgm:presLayoutVars>
          <dgm:bulletEnabled val="1"/>
        </dgm:presLayoutVars>
      </dgm:prSet>
      <dgm:spPr/>
    </dgm:pt>
    <dgm:pt modelId="{9341AAE9-0029-4838-A936-BAEC095A3CB6}" type="pres">
      <dgm:prSet presAssocID="{664EB7EC-7730-4AD1-A2A7-AFCF7AB65F10}" presName="sibTrans" presStyleCnt="0"/>
      <dgm:spPr/>
    </dgm:pt>
    <dgm:pt modelId="{4DA0DC4F-7C0D-4C9E-886F-91A66317BCF8}" type="pres">
      <dgm:prSet presAssocID="{BB6C8BE6-B4CB-47C0-B41B-B4E36317D597}" presName="composite" presStyleCnt="0"/>
      <dgm:spPr/>
    </dgm:pt>
    <dgm:pt modelId="{415E3300-B68D-4518-818E-346520B2C93F}" type="pres">
      <dgm:prSet presAssocID="{BB6C8BE6-B4CB-47C0-B41B-B4E36317D597}" presName="Image" presStyleLbl="bgShp" presStyleIdx="2" presStyleCnt="6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</dgm:spPr>
    </dgm:pt>
    <dgm:pt modelId="{00068166-C234-43B4-AB7F-8FD53D132FC7}" type="pres">
      <dgm:prSet presAssocID="{BB6C8BE6-B4CB-47C0-B41B-B4E36317D597}" presName="Parent" presStyleLbl="node0" presStyleIdx="2" presStyleCnt="6">
        <dgm:presLayoutVars>
          <dgm:bulletEnabled val="1"/>
        </dgm:presLayoutVars>
      </dgm:prSet>
      <dgm:spPr/>
    </dgm:pt>
    <dgm:pt modelId="{C4C26D9B-24C3-430B-A200-A02DA055CA8A}" type="pres">
      <dgm:prSet presAssocID="{77AA5052-D913-4375-B4C2-1C12CCE91449}" presName="sibTrans" presStyleCnt="0"/>
      <dgm:spPr/>
    </dgm:pt>
    <dgm:pt modelId="{704AC77F-4CF8-4CD6-AAA4-06FA659B4AE1}" type="pres">
      <dgm:prSet presAssocID="{499874A1-684E-48EF-882B-2A2E2D4A30E6}" presName="composite" presStyleCnt="0"/>
      <dgm:spPr/>
    </dgm:pt>
    <dgm:pt modelId="{90772167-28FE-461A-8B23-D82E80C23E8A}" type="pres">
      <dgm:prSet presAssocID="{499874A1-684E-48EF-882B-2A2E2D4A30E6}" presName="Image" presStyleLbl="bgShp" presStyleIdx="3" presStyleCnt="6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FDE55E1F-9553-4573-A007-8D4F8B6CEC68}" type="pres">
      <dgm:prSet presAssocID="{499874A1-684E-48EF-882B-2A2E2D4A30E6}" presName="Parent" presStyleLbl="node0" presStyleIdx="3" presStyleCnt="6">
        <dgm:presLayoutVars>
          <dgm:bulletEnabled val="1"/>
        </dgm:presLayoutVars>
      </dgm:prSet>
      <dgm:spPr/>
    </dgm:pt>
    <dgm:pt modelId="{A4056560-B61F-4B54-AE36-E1D6F0141994}" type="pres">
      <dgm:prSet presAssocID="{6B96AC02-CDCF-4047-A1B1-AD17B1D76BDA}" presName="sibTrans" presStyleCnt="0"/>
      <dgm:spPr/>
    </dgm:pt>
    <dgm:pt modelId="{0E7E08A2-F3DE-4E40-908C-BC483EDE4B56}" type="pres">
      <dgm:prSet presAssocID="{7FB052B2-0AD5-4509-845B-1CDBAFA82470}" presName="composite" presStyleCnt="0"/>
      <dgm:spPr/>
    </dgm:pt>
    <dgm:pt modelId="{C3B9B811-ECC7-40C5-B400-1781FB2A7E10}" type="pres">
      <dgm:prSet presAssocID="{7FB052B2-0AD5-4509-845B-1CDBAFA82470}" presName="Image" presStyleLbl="bgShp" presStyleIdx="4" presStyleCnt="6"/>
      <dgm:spPr>
        <a:blipFill>
          <a:blip xmlns:r="http://schemas.openxmlformats.org/officeDocument/2006/relationships" r:embed="rId5"/>
          <a:srcRect/>
          <a:stretch>
            <a:fillRect l="-9000" r="-9000"/>
          </a:stretch>
        </a:blipFill>
      </dgm:spPr>
    </dgm:pt>
    <dgm:pt modelId="{34B30D70-9E4C-4F16-A2F9-B6A2E9D5151E}" type="pres">
      <dgm:prSet presAssocID="{7FB052B2-0AD5-4509-845B-1CDBAFA82470}" presName="Parent" presStyleLbl="node0" presStyleIdx="4" presStyleCnt="6">
        <dgm:presLayoutVars>
          <dgm:bulletEnabled val="1"/>
        </dgm:presLayoutVars>
      </dgm:prSet>
      <dgm:spPr/>
    </dgm:pt>
    <dgm:pt modelId="{A00369F3-E686-4CF7-B9CA-97D09B0D5B9A}" type="pres">
      <dgm:prSet presAssocID="{BB10DD04-1314-452D-B481-F4306C1B7B7F}" presName="sibTrans" presStyleCnt="0"/>
      <dgm:spPr/>
    </dgm:pt>
    <dgm:pt modelId="{E0A98BCA-3692-4C51-B2C5-F71693D9728B}" type="pres">
      <dgm:prSet presAssocID="{6CDA9E90-11B8-4B86-B2FD-CC47788A0243}" presName="composite" presStyleCnt="0"/>
      <dgm:spPr/>
    </dgm:pt>
    <dgm:pt modelId="{202B4EF8-8548-4AE3-9B09-0446D6DFE5D3}" type="pres">
      <dgm:prSet presAssocID="{6CDA9E90-11B8-4B86-B2FD-CC47788A0243}" presName="Image" presStyleLbl="bgShp" presStyleIdx="5" presStyleCnt="6"/>
      <dgm:spPr>
        <a:blipFill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</dgm:spPr>
    </dgm:pt>
    <dgm:pt modelId="{0E874431-69B8-45A2-8587-C24F06E8190A}" type="pres">
      <dgm:prSet presAssocID="{6CDA9E90-11B8-4B86-B2FD-CC47788A0243}" presName="Parent" presStyleLbl="node0" presStyleIdx="5" presStyleCnt="6">
        <dgm:presLayoutVars>
          <dgm:bulletEnabled val="1"/>
        </dgm:presLayoutVars>
      </dgm:prSet>
      <dgm:spPr/>
    </dgm:pt>
  </dgm:ptLst>
  <dgm:cxnLst>
    <dgm:cxn modelId="{D617AF09-9D96-491D-A065-435FBD3FF3D2}" type="presOf" srcId="{6ECCEC13-10CE-4436-AA36-9933402B3E1C}" destId="{E1B4DF9F-4488-4D5E-BD0A-3396A78DD4BE}" srcOrd="0" destOrd="0" presId="urn:microsoft.com/office/officeart/2008/layout/BendingPictureCaption"/>
    <dgm:cxn modelId="{29D05313-1383-4EA6-9501-A5B152E954FD}" srcId="{C28254B8-63E5-41B7-A028-C17D007863BC}" destId="{6CDA9E90-11B8-4B86-B2FD-CC47788A0243}" srcOrd="5" destOrd="0" parTransId="{A4F1704B-E28E-4BBA-B8AB-224FA161EE77}" sibTransId="{F2379F79-F632-4453-8026-1AC752C4B824}"/>
    <dgm:cxn modelId="{C66B3D38-307B-4F06-86AD-6AD8280F0CAA}" type="presOf" srcId="{7FB052B2-0AD5-4509-845B-1CDBAFA82470}" destId="{34B30D70-9E4C-4F16-A2F9-B6A2E9D5151E}" srcOrd="0" destOrd="0" presId="urn:microsoft.com/office/officeart/2008/layout/BendingPictureCaption"/>
    <dgm:cxn modelId="{4B085F43-FB60-4A8A-A683-6F696A8D64C7}" srcId="{C28254B8-63E5-41B7-A028-C17D007863BC}" destId="{7FB052B2-0AD5-4509-845B-1CDBAFA82470}" srcOrd="4" destOrd="0" parTransId="{40599B67-D707-41F1-8A1A-A28A806F9769}" sibTransId="{BB10DD04-1314-452D-B481-F4306C1B7B7F}"/>
    <dgm:cxn modelId="{F30AB264-75BA-4C10-B82C-56EC5FAA97DD}" type="presOf" srcId="{499874A1-684E-48EF-882B-2A2E2D4A30E6}" destId="{FDE55E1F-9553-4573-A007-8D4F8B6CEC68}" srcOrd="0" destOrd="0" presId="urn:microsoft.com/office/officeart/2008/layout/BendingPictureCaption"/>
    <dgm:cxn modelId="{25A84848-D31D-46BF-980B-61374F4958BB}" type="presOf" srcId="{BB6C8BE6-B4CB-47C0-B41B-B4E36317D597}" destId="{00068166-C234-43B4-AB7F-8FD53D132FC7}" srcOrd="0" destOrd="0" presId="urn:microsoft.com/office/officeart/2008/layout/BendingPictureCaption"/>
    <dgm:cxn modelId="{7F94A94B-4915-4EDD-B9D9-DE546B1ACAA3}" srcId="{C28254B8-63E5-41B7-A028-C17D007863BC}" destId="{BB6C8BE6-B4CB-47C0-B41B-B4E36317D597}" srcOrd="2" destOrd="0" parTransId="{F2B3B8B2-5CB2-40EC-8B3A-69570D67DEA9}" sibTransId="{77AA5052-D913-4375-B4C2-1C12CCE91449}"/>
    <dgm:cxn modelId="{92443155-F7BD-4092-A012-4999CD517643}" srcId="{C28254B8-63E5-41B7-A028-C17D007863BC}" destId="{499874A1-684E-48EF-882B-2A2E2D4A30E6}" srcOrd="3" destOrd="0" parTransId="{A6D49790-7D39-4B6D-AFB7-DBC354EA7734}" sibTransId="{6B96AC02-CDCF-4047-A1B1-AD17B1D76BDA}"/>
    <dgm:cxn modelId="{EC262458-712A-405D-8CE9-75D3E7A9A748}" srcId="{C28254B8-63E5-41B7-A028-C17D007863BC}" destId="{45263132-EEFE-4F8F-9177-9E83AC185D7C}" srcOrd="0" destOrd="0" parTransId="{7755DD1A-13D0-43DB-B64A-A4B9DA500FF1}" sibTransId="{C760D28D-D605-424E-9319-DB8D194F8863}"/>
    <dgm:cxn modelId="{9283028A-7E34-4A6D-BF06-94CE190DC401}" type="presOf" srcId="{C28254B8-63E5-41B7-A028-C17D007863BC}" destId="{746CB31F-7DD3-4738-B327-BF9CD199CB50}" srcOrd="0" destOrd="0" presId="urn:microsoft.com/office/officeart/2008/layout/BendingPictureCaption"/>
    <dgm:cxn modelId="{1E58FE9C-3CE4-446B-95EB-2A0F689CF9A1}" type="presOf" srcId="{45263132-EEFE-4F8F-9177-9E83AC185D7C}" destId="{A10DDF50-5F58-4553-9055-F691FE2271AE}" srcOrd="0" destOrd="0" presId="urn:microsoft.com/office/officeart/2008/layout/BendingPictureCaption"/>
    <dgm:cxn modelId="{E994A6BB-66CA-4142-AD96-73CC9A55722A}" type="presOf" srcId="{6CDA9E90-11B8-4B86-B2FD-CC47788A0243}" destId="{0E874431-69B8-45A2-8587-C24F06E8190A}" srcOrd="0" destOrd="0" presId="urn:microsoft.com/office/officeart/2008/layout/BendingPictureCaption"/>
    <dgm:cxn modelId="{05A054F4-3839-45C3-931D-23FE4D5930C6}" srcId="{C28254B8-63E5-41B7-A028-C17D007863BC}" destId="{6ECCEC13-10CE-4436-AA36-9933402B3E1C}" srcOrd="1" destOrd="0" parTransId="{C2DB4AA4-CE4C-4D3C-89E9-376944B59FF2}" sibTransId="{664EB7EC-7730-4AD1-A2A7-AFCF7AB65F10}"/>
    <dgm:cxn modelId="{D5EAF3E0-541F-4C93-875A-BC2DCCBD4E50}" type="presParOf" srcId="{746CB31F-7DD3-4738-B327-BF9CD199CB50}" destId="{ED5AAB84-B121-4E1B-9D11-E1B296E8D990}" srcOrd="0" destOrd="0" presId="urn:microsoft.com/office/officeart/2008/layout/BendingPictureCaption"/>
    <dgm:cxn modelId="{6275F969-F75A-49B5-B572-5A158790A504}" type="presParOf" srcId="{ED5AAB84-B121-4E1B-9D11-E1B296E8D990}" destId="{F111CA17-664D-4B11-A4C0-1EBBCB03982F}" srcOrd="0" destOrd="0" presId="urn:microsoft.com/office/officeart/2008/layout/BendingPictureCaption"/>
    <dgm:cxn modelId="{29029A95-8454-4524-84FE-33E6E4AE148D}" type="presParOf" srcId="{ED5AAB84-B121-4E1B-9D11-E1B296E8D990}" destId="{A10DDF50-5F58-4553-9055-F691FE2271AE}" srcOrd="1" destOrd="0" presId="urn:microsoft.com/office/officeart/2008/layout/BendingPictureCaption"/>
    <dgm:cxn modelId="{0F78E002-8C58-4C3B-855F-C877B691E9B4}" type="presParOf" srcId="{746CB31F-7DD3-4738-B327-BF9CD199CB50}" destId="{8B357944-0DDC-4165-A346-B9942FF9EEAA}" srcOrd="1" destOrd="0" presId="urn:microsoft.com/office/officeart/2008/layout/BendingPictureCaption"/>
    <dgm:cxn modelId="{5B188D91-8CEB-4352-AA51-9F8D02571525}" type="presParOf" srcId="{746CB31F-7DD3-4738-B327-BF9CD199CB50}" destId="{65A6ED05-99C1-4CF5-9F6F-1EBBE8E07465}" srcOrd="2" destOrd="0" presId="urn:microsoft.com/office/officeart/2008/layout/BendingPictureCaption"/>
    <dgm:cxn modelId="{CA284137-AEDD-44C9-BD3B-BEE5596903F7}" type="presParOf" srcId="{65A6ED05-99C1-4CF5-9F6F-1EBBE8E07465}" destId="{BCEEEFF3-EA3B-4116-9B55-B17036EA459F}" srcOrd="0" destOrd="0" presId="urn:microsoft.com/office/officeart/2008/layout/BendingPictureCaption"/>
    <dgm:cxn modelId="{9803E57F-FB21-4590-B9A7-CF3DEFF4EE33}" type="presParOf" srcId="{65A6ED05-99C1-4CF5-9F6F-1EBBE8E07465}" destId="{E1B4DF9F-4488-4D5E-BD0A-3396A78DD4BE}" srcOrd="1" destOrd="0" presId="urn:microsoft.com/office/officeart/2008/layout/BendingPictureCaption"/>
    <dgm:cxn modelId="{442A1C03-76CD-4E92-ADA7-551B03053AE5}" type="presParOf" srcId="{746CB31F-7DD3-4738-B327-BF9CD199CB50}" destId="{9341AAE9-0029-4838-A936-BAEC095A3CB6}" srcOrd="3" destOrd="0" presId="urn:microsoft.com/office/officeart/2008/layout/BendingPictureCaption"/>
    <dgm:cxn modelId="{7A9A4F89-E5C5-469A-AA31-1C34E8EB169E}" type="presParOf" srcId="{746CB31F-7DD3-4738-B327-BF9CD199CB50}" destId="{4DA0DC4F-7C0D-4C9E-886F-91A66317BCF8}" srcOrd="4" destOrd="0" presId="urn:microsoft.com/office/officeart/2008/layout/BendingPictureCaption"/>
    <dgm:cxn modelId="{812D14F1-7ACA-42A2-974B-0127685CA729}" type="presParOf" srcId="{4DA0DC4F-7C0D-4C9E-886F-91A66317BCF8}" destId="{415E3300-B68D-4518-818E-346520B2C93F}" srcOrd="0" destOrd="0" presId="urn:microsoft.com/office/officeart/2008/layout/BendingPictureCaption"/>
    <dgm:cxn modelId="{3A2E42D5-8080-4F2B-A01A-4C40FEC45C6D}" type="presParOf" srcId="{4DA0DC4F-7C0D-4C9E-886F-91A66317BCF8}" destId="{00068166-C234-43B4-AB7F-8FD53D132FC7}" srcOrd="1" destOrd="0" presId="urn:microsoft.com/office/officeart/2008/layout/BendingPictureCaption"/>
    <dgm:cxn modelId="{B40CDE88-9706-4CA0-8E18-959872401266}" type="presParOf" srcId="{746CB31F-7DD3-4738-B327-BF9CD199CB50}" destId="{C4C26D9B-24C3-430B-A200-A02DA055CA8A}" srcOrd="5" destOrd="0" presId="urn:microsoft.com/office/officeart/2008/layout/BendingPictureCaption"/>
    <dgm:cxn modelId="{66B7B537-4468-4F36-B7B9-7CBB0C90A3B2}" type="presParOf" srcId="{746CB31F-7DD3-4738-B327-BF9CD199CB50}" destId="{704AC77F-4CF8-4CD6-AAA4-06FA659B4AE1}" srcOrd="6" destOrd="0" presId="urn:microsoft.com/office/officeart/2008/layout/BendingPictureCaption"/>
    <dgm:cxn modelId="{BBCB4504-71A5-4A49-A64E-6F694951275F}" type="presParOf" srcId="{704AC77F-4CF8-4CD6-AAA4-06FA659B4AE1}" destId="{90772167-28FE-461A-8B23-D82E80C23E8A}" srcOrd="0" destOrd="0" presId="urn:microsoft.com/office/officeart/2008/layout/BendingPictureCaption"/>
    <dgm:cxn modelId="{4E702A02-80DD-4ABE-AAC5-631E0DBE0B05}" type="presParOf" srcId="{704AC77F-4CF8-4CD6-AAA4-06FA659B4AE1}" destId="{FDE55E1F-9553-4573-A007-8D4F8B6CEC68}" srcOrd="1" destOrd="0" presId="urn:microsoft.com/office/officeart/2008/layout/BendingPictureCaption"/>
    <dgm:cxn modelId="{8747B2A5-98F0-4450-BDDF-537D5996CE5F}" type="presParOf" srcId="{746CB31F-7DD3-4738-B327-BF9CD199CB50}" destId="{A4056560-B61F-4B54-AE36-E1D6F0141994}" srcOrd="7" destOrd="0" presId="urn:microsoft.com/office/officeart/2008/layout/BendingPictureCaption"/>
    <dgm:cxn modelId="{4F5EC1C2-687F-465C-9CA0-BE84A748D3D9}" type="presParOf" srcId="{746CB31F-7DD3-4738-B327-BF9CD199CB50}" destId="{0E7E08A2-F3DE-4E40-908C-BC483EDE4B56}" srcOrd="8" destOrd="0" presId="urn:microsoft.com/office/officeart/2008/layout/BendingPictureCaption"/>
    <dgm:cxn modelId="{EE9D1F3C-6365-4BA0-B02B-BD8E38E4FFD5}" type="presParOf" srcId="{0E7E08A2-F3DE-4E40-908C-BC483EDE4B56}" destId="{C3B9B811-ECC7-40C5-B400-1781FB2A7E10}" srcOrd="0" destOrd="0" presId="urn:microsoft.com/office/officeart/2008/layout/BendingPictureCaption"/>
    <dgm:cxn modelId="{F8432284-50CD-4A40-8292-244332D8E430}" type="presParOf" srcId="{0E7E08A2-F3DE-4E40-908C-BC483EDE4B56}" destId="{34B30D70-9E4C-4F16-A2F9-B6A2E9D5151E}" srcOrd="1" destOrd="0" presId="urn:microsoft.com/office/officeart/2008/layout/BendingPictureCaption"/>
    <dgm:cxn modelId="{0141F3AF-F5BE-4697-993F-D51D8D4E4C76}" type="presParOf" srcId="{746CB31F-7DD3-4738-B327-BF9CD199CB50}" destId="{A00369F3-E686-4CF7-B9CA-97D09B0D5B9A}" srcOrd="9" destOrd="0" presId="urn:microsoft.com/office/officeart/2008/layout/BendingPictureCaption"/>
    <dgm:cxn modelId="{EC87ED37-B7CE-40C4-AF13-49926FD57448}" type="presParOf" srcId="{746CB31F-7DD3-4738-B327-BF9CD199CB50}" destId="{E0A98BCA-3692-4C51-B2C5-F71693D9728B}" srcOrd="10" destOrd="0" presId="urn:microsoft.com/office/officeart/2008/layout/BendingPictureCaption"/>
    <dgm:cxn modelId="{64210773-BD98-43B2-A1C0-04B899697009}" type="presParOf" srcId="{E0A98BCA-3692-4C51-B2C5-F71693D9728B}" destId="{202B4EF8-8548-4AE3-9B09-0446D6DFE5D3}" srcOrd="0" destOrd="0" presId="urn:microsoft.com/office/officeart/2008/layout/BendingPictureCaption"/>
    <dgm:cxn modelId="{BC0E042A-135C-4BBE-BA1B-577F64744791}" type="presParOf" srcId="{E0A98BCA-3692-4C51-B2C5-F71693D9728B}" destId="{0E874431-69B8-45A2-8587-C24F06E8190A}" srcOrd="1" destOrd="0" presId="urn:microsoft.com/office/officeart/2008/layout/BendingPictureCapti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B03C56-E57D-489D-BAA9-78BCBCF466C2}">
      <dsp:nvSpPr>
        <dsp:cNvPr id="0" name=""/>
        <dsp:cNvSpPr/>
      </dsp:nvSpPr>
      <dsp:spPr>
        <a:xfrm>
          <a:off x="1188503" y="473437"/>
          <a:ext cx="3277819" cy="3277748"/>
        </a:xfrm>
        <a:prstGeom prst="ellipse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/>
            <a:t>Општинска управа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/>
            <a:t>Председник општине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/>
            <a:t>Општинско веће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/>
            <a:t>Скупштина општине</a:t>
          </a:r>
          <a:endParaRPr lang="en-US" sz="1600" kern="1200" dirty="0"/>
        </a:p>
      </dsp:txBody>
      <dsp:txXfrm>
        <a:off x="1668528" y="953452"/>
        <a:ext cx="2317769" cy="2317718"/>
      </dsp:txXfrm>
    </dsp:sp>
    <dsp:sp modelId="{6AE34D3E-FD5D-4402-89AF-BF559D3EC92D}">
      <dsp:nvSpPr>
        <dsp:cNvPr id="0" name=""/>
        <dsp:cNvSpPr/>
      </dsp:nvSpPr>
      <dsp:spPr>
        <a:xfrm>
          <a:off x="3058755" y="324100"/>
          <a:ext cx="364540" cy="364534"/>
        </a:xfrm>
        <a:prstGeom prst="ellipse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A36E17-C808-4A8F-B550-8E3BDDE3A6F4}">
      <dsp:nvSpPr>
        <dsp:cNvPr id="0" name=""/>
        <dsp:cNvSpPr/>
      </dsp:nvSpPr>
      <dsp:spPr>
        <a:xfrm>
          <a:off x="2195562" y="3507652"/>
          <a:ext cx="263956" cy="264211"/>
        </a:xfrm>
        <a:prstGeom prst="ellipse">
          <a:avLst/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4949FA-7FD1-4B77-A362-5945ADA91CA9}">
      <dsp:nvSpPr>
        <dsp:cNvPr id="0" name=""/>
        <dsp:cNvSpPr/>
      </dsp:nvSpPr>
      <dsp:spPr>
        <a:xfrm>
          <a:off x="4677243" y="1803682"/>
          <a:ext cx="263956" cy="26421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FE1052-C82D-4BB2-8303-E4D063782600}">
      <dsp:nvSpPr>
        <dsp:cNvPr id="0" name=""/>
        <dsp:cNvSpPr/>
      </dsp:nvSpPr>
      <dsp:spPr>
        <a:xfrm>
          <a:off x="3414152" y="3788711"/>
          <a:ext cx="364540" cy="364534"/>
        </a:xfrm>
        <a:prstGeom prst="ellipse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5715D4-85E8-4263-BFCE-8CF5FFF5C6FE}">
      <dsp:nvSpPr>
        <dsp:cNvPr id="0" name=""/>
        <dsp:cNvSpPr/>
      </dsp:nvSpPr>
      <dsp:spPr>
        <a:xfrm>
          <a:off x="2270543" y="842184"/>
          <a:ext cx="263956" cy="264211"/>
        </a:xfrm>
        <a:prstGeom prst="ellipse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84018A-26AF-4566-8127-D62355903781}">
      <dsp:nvSpPr>
        <dsp:cNvPr id="0" name=""/>
        <dsp:cNvSpPr/>
      </dsp:nvSpPr>
      <dsp:spPr>
        <a:xfrm>
          <a:off x="1438439" y="2353548"/>
          <a:ext cx="263956" cy="26421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7780BF-6503-41CB-98CA-855FDE3F921D}">
      <dsp:nvSpPr>
        <dsp:cNvPr id="0" name=""/>
        <dsp:cNvSpPr/>
      </dsp:nvSpPr>
      <dsp:spPr>
        <a:xfrm>
          <a:off x="-201326" y="735857"/>
          <a:ext cx="2063988" cy="1990526"/>
        </a:xfrm>
        <a:prstGeom prst="ellipse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100" kern="1200" dirty="0">
              <a:solidFill>
                <a:schemeClr val="accent1">
                  <a:lumMod val="75000"/>
                </a:schemeClr>
              </a:solidFill>
            </a:rPr>
            <a:t>Предшколска установа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100" kern="1200" dirty="0">
              <a:solidFill>
                <a:schemeClr val="accent1">
                  <a:lumMod val="75000"/>
                </a:schemeClr>
              </a:solidFill>
            </a:rPr>
            <a:t>Месне заједнице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100" kern="1200" dirty="0">
              <a:solidFill>
                <a:schemeClr val="accent1">
                  <a:lumMod val="75000"/>
                </a:schemeClr>
              </a:solidFill>
            </a:rPr>
            <a:t>Установе културе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100" kern="1200" dirty="0">
              <a:solidFill>
                <a:schemeClr val="accent1">
                  <a:lumMod val="75000"/>
                </a:schemeClr>
              </a:solidFill>
            </a:rPr>
            <a:t>Туристичка организација </a:t>
          </a:r>
        </a:p>
      </dsp:txBody>
      <dsp:txXfrm>
        <a:off x="100938" y="1027363"/>
        <a:ext cx="1459460" cy="1407514"/>
      </dsp:txXfrm>
    </dsp:sp>
    <dsp:sp modelId="{D4397D2C-6DDE-4A42-9855-5F94ADD7F1F8}">
      <dsp:nvSpPr>
        <dsp:cNvPr id="0" name=""/>
        <dsp:cNvSpPr/>
      </dsp:nvSpPr>
      <dsp:spPr>
        <a:xfrm>
          <a:off x="2689947" y="853671"/>
          <a:ext cx="364540" cy="36453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F66E64-01B7-46B5-8689-BB97E0438E53}">
      <dsp:nvSpPr>
        <dsp:cNvPr id="0" name=""/>
        <dsp:cNvSpPr/>
      </dsp:nvSpPr>
      <dsp:spPr>
        <a:xfrm>
          <a:off x="289343" y="2787773"/>
          <a:ext cx="658977" cy="658995"/>
        </a:xfrm>
        <a:prstGeom prst="ellipse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054ECB-2B3F-4C89-9A19-2C63D69076BA}">
      <dsp:nvSpPr>
        <dsp:cNvPr id="0" name=""/>
        <dsp:cNvSpPr/>
      </dsp:nvSpPr>
      <dsp:spPr>
        <a:xfrm>
          <a:off x="4639683" y="255017"/>
          <a:ext cx="1657643" cy="1698543"/>
        </a:xfrm>
        <a:prstGeom prst="ellips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Основне школе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Средње школе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Дом здравља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Центар за социјални рад</a:t>
          </a:r>
        </a:p>
      </dsp:txBody>
      <dsp:txXfrm>
        <a:off x="4882439" y="503763"/>
        <a:ext cx="1172131" cy="1201051"/>
      </dsp:txXfrm>
    </dsp:sp>
    <dsp:sp modelId="{4ABBCF6F-E7DA-4CE7-A2F5-6DD06BFAA1FA}">
      <dsp:nvSpPr>
        <dsp:cNvPr id="0" name=""/>
        <dsp:cNvSpPr/>
      </dsp:nvSpPr>
      <dsp:spPr>
        <a:xfrm>
          <a:off x="4207851" y="1357970"/>
          <a:ext cx="364540" cy="364534"/>
        </a:xfrm>
        <a:prstGeom prst="ellipse">
          <a:avLst/>
        </a:prstGeom>
        <a:solidFill>
          <a:schemeClr val="accent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780608-C72B-40F2-A560-A83F55BD6ABF}">
      <dsp:nvSpPr>
        <dsp:cNvPr id="0" name=""/>
        <dsp:cNvSpPr/>
      </dsp:nvSpPr>
      <dsp:spPr>
        <a:xfrm>
          <a:off x="38797" y="3571982"/>
          <a:ext cx="263956" cy="26421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C35534-E508-479C-BE42-766976EE223C}">
      <dsp:nvSpPr>
        <dsp:cNvPr id="0" name=""/>
        <dsp:cNvSpPr/>
      </dsp:nvSpPr>
      <dsp:spPr>
        <a:xfrm>
          <a:off x="2671050" y="3195960"/>
          <a:ext cx="263956" cy="264211"/>
        </a:xfrm>
        <a:prstGeom prst="ellipse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201674-1235-4FA7-9CBC-B675F6713E38}">
      <dsp:nvSpPr>
        <dsp:cNvPr id="0" name=""/>
        <dsp:cNvSpPr/>
      </dsp:nvSpPr>
      <dsp:spPr>
        <a:xfrm>
          <a:off x="1879998" y="2263316"/>
          <a:ext cx="519062" cy="20640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9531" y="0"/>
              </a:lnTo>
              <a:lnTo>
                <a:pt x="259531" y="2064042"/>
              </a:lnTo>
              <a:lnTo>
                <a:pt x="519062" y="206404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2086322" y="3242129"/>
        <a:ext cx="106415" cy="106415"/>
      </dsp:txXfrm>
    </dsp:sp>
    <dsp:sp modelId="{EE8B77DA-77C5-46AD-80A2-BD307CFE9F0A}">
      <dsp:nvSpPr>
        <dsp:cNvPr id="0" name=""/>
        <dsp:cNvSpPr/>
      </dsp:nvSpPr>
      <dsp:spPr>
        <a:xfrm>
          <a:off x="1879998" y="2263316"/>
          <a:ext cx="519062" cy="14792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9531" y="0"/>
              </a:lnTo>
              <a:lnTo>
                <a:pt x="259531" y="1479230"/>
              </a:lnTo>
              <a:lnTo>
                <a:pt x="519062" y="147923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100338" y="2963739"/>
        <a:ext cx="78382" cy="78382"/>
      </dsp:txXfrm>
    </dsp:sp>
    <dsp:sp modelId="{531482B3-13DA-4E77-8EF9-7A508768A321}">
      <dsp:nvSpPr>
        <dsp:cNvPr id="0" name=""/>
        <dsp:cNvSpPr/>
      </dsp:nvSpPr>
      <dsp:spPr>
        <a:xfrm>
          <a:off x="1879998" y="2263316"/>
          <a:ext cx="519062" cy="9007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9531" y="0"/>
              </a:lnTo>
              <a:lnTo>
                <a:pt x="259531" y="900791"/>
              </a:lnTo>
              <a:lnTo>
                <a:pt x="519062" y="90079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113538" y="2687720"/>
        <a:ext cx="51982" cy="51982"/>
      </dsp:txXfrm>
    </dsp:sp>
    <dsp:sp modelId="{F1903401-CDA9-4777-A04C-F19A89F110A0}">
      <dsp:nvSpPr>
        <dsp:cNvPr id="0" name=""/>
        <dsp:cNvSpPr/>
      </dsp:nvSpPr>
      <dsp:spPr>
        <a:xfrm>
          <a:off x="1879998" y="2263316"/>
          <a:ext cx="519062" cy="1351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9531" y="0"/>
              </a:lnTo>
              <a:lnTo>
                <a:pt x="259531" y="135114"/>
              </a:lnTo>
              <a:lnTo>
                <a:pt x="519062" y="13511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126120" y="2317464"/>
        <a:ext cx="26818" cy="26818"/>
      </dsp:txXfrm>
    </dsp:sp>
    <dsp:sp modelId="{25CF5DCC-0AE9-4D09-ABC1-8BE4D97FDFCB}">
      <dsp:nvSpPr>
        <dsp:cNvPr id="0" name=""/>
        <dsp:cNvSpPr/>
      </dsp:nvSpPr>
      <dsp:spPr>
        <a:xfrm>
          <a:off x="1879998" y="960341"/>
          <a:ext cx="543043" cy="1302974"/>
        </a:xfrm>
        <a:custGeom>
          <a:avLst/>
          <a:gdLst/>
          <a:ahLst/>
          <a:cxnLst/>
          <a:rect l="0" t="0" r="0" b="0"/>
          <a:pathLst>
            <a:path>
              <a:moveTo>
                <a:pt x="0" y="1302974"/>
              </a:moveTo>
              <a:lnTo>
                <a:pt x="271521" y="1302974"/>
              </a:lnTo>
              <a:lnTo>
                <a:pt x="271521" y="0"/>
              </a:lnTo>
              <a:lnTo>
                <a:pt x="543043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116230" y="1576538"/>
        <a:ext cx="70580" cy="70580"/>
      </dsp:txXfrm>
    </dsp:sp>
    <dsp:sp modelId="{D1C52863-34A6-4E04-9740-6E0567681A8F}">
      <dsp:nvSpPr>
        <dsp:cNvPr id="0" name=""/>
        <dsp:cNvSpPr/>
      </dsp:nvSpPr>
      <dsp:spPr>
        <a:xfrm rot="16200000">
          <a:off x="-725304" y="1535702"/>
          <a:ext cx="3755377" cy="145522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vert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3000" kern="1200" dirty="0"/>
            <a:t>На основу чега се доноси буџет</a:t>
          </a:r>
          <a:r>
            <a:rPr lang="en-US" sz="3000" kern="1200" dirty="0"/>
            <a:t>? </a:t>
          </a:r>
        </a:p>
      </dsp:txBody>
      <dsp:txXfrm>
        <a:off x="-725304" y="1535702"/>
        <a:ext cx="3755377" cy="1455227"/>
      </dsp:txXfrm>
    </dsp:sp>
    <dsp:sp modelId="{AD67EDBF-32B4-495C-A262-4812FBE80932}">
      <dsp:nvSpPr>
        <dsp:cNvPr id="0" name=""/>
        <dsp:cNvSpPr/>
      </dsp:nvSpPr>
      <dsp:spPr>
        <a:xfrm>
          <a:off x="2423042" y="49912"/>
          <a:ext cx="4925648" cy="182085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Закони и прописи: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Закон о финансирању локалне самоуправе,</a:t>
          </a:r>
          <a:endParaRPr lang="sr-Latn-RS" sz="1400" kern="1200" dirty="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Закон о буџетском систему,</a:t>
          </a:r>
          <a:endParaRPr lang="sr-Latn-RS" sz="1400" kern="1200" dirty="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Закон о локалној самоуправи, </a:t>
          </a:r>
          <a:endParaRPr lang="sr-Latn-RS" sz="1400" kern="1200" dirty="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Упутство Министарства финансија за припрему одлуке о буџету за 202</a:t>
          </a:r>
          <a:r>
            <a:rPr lang="en-GB" sz="1400" kern="1200" dirty="0"/>
            <a:t>3</a:t>
          </a:r>
          <a:r>
            <a:rPr lang="sr-Cyrl-RS" sz="1400" kern="1200" dirty="0"/>
            <a:t>. годину и др.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>
              <a:solidFill>
                <a:schemeClr val="tx1"/>
              </a:solidFill>
            </a:rPr>
            <a:t>Сви посебни прописи којима су утврђене надлежности ЈЛС</a:t>
          </a:r>
          <a:endParaRPr lang="sr-Cyrl-RS" sz="1400" kern="1200" dirty="0"/>
        </a:p>
      </dsp:txBody>
      <dsp:txXfrm>
        <a:off x="2423042" y="49912"/>
        <a:ext cx="4925648" cy="1820858"/>
      </dsp:txXfrm>
    </dsp:sp>
    <dsp:sp modelId="{A288E7CD-845A-4B30-8D9E-0FCFF4059FF8}">
      <dsp:nvSpPr>
        <dsp:cNvPr id="0" name=""/>
        <dsp:cNvSpPr/>
      </dsp:nvSpPr>
      <dsp:spPr>
        <a:xfrm>
          <a:off x="2399061" y="2021069"/>
          <a:ext cx="4887730" cy="75472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Стратешки документи: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Стратегија развоја</a:t>
          </a:r>
          <a:endParaRPr lang="sr-Latn-RS" sz="1400" kern="1200" dirty="0">
            <a:solidFill>
              <a:srgbClr val="FF0000"/>
            </a:solidFill>
          </a:endParaRP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Акциони планови за поједине области</a:t>
          </a:r>
          <a:endParaRPr lang="en-US" sz="1400" kern="1200" dirty="0"/>
        </a:p>
      </dsp:txBody>
      <dsp:txXfrm>
        <a:off x="2399061" y="2021069"/>
        <a:ext cx="4887730" cy="754722"/>
      </dsp:txXfrm>
    </dsp:sp>
    <dsp:sp modelId="{573F9BF2-AC82-43FC-A361-118085DB3D65}">
      <dsp:nvSpPr>
        <dsp:cNvPr id="0" name=""/>
        <dsp:cNvSpPr/>
      </dsp:nvSpPr>
      <dsp:spPr>
        <a:xfrm>
          <a:off x="2399061" y="2973605"/>
          <a:ext cx="4895853" cy="38100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Потребе буџетских корисника</a:t>
          </a:r>
          <a:endParaRPr lang="en-US" sz="1400" kern="1200" dirty="0"/>
        </a:p>
      </dsp:txBody>
      <dsp:txXfrm>
        <a:off x="2399061" y="2973605"/>
        <a:ext cx="4895853" cy="381004"/>
      </dsp:txXfrm>
    </dsp:sp>
    <dsp:sp modelId="{B2DE3A8A-BA09-499F-9C72-0630724E4538}">
      <dsp:nvSpPr>
        <dsp:cNvPr id="0" name=""/>
        <dsp:cNvSpPr/>
      </dsp:nvSpPr>
      <dsp:spPr>
        <a:xfrm>
          <a:off x="2399061" y="3552423"/>
          <a:ext cx="4896736" cy="38024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Започети пројекти из ранијих година</a:t>
          </a:r>
          <a:endParaRPr lang="en-US" sz="1400" kern="1200" dirty="0"/>
        </a:p>
      </dsp:txBody>
      <dsp:txXfrm>
        <a:off x="2399061" y="3552423"/>
        <a:ext cx="4896736" cy="380245"/>
      </dsp:txXfrm>
    </dsp:sp>
    <dsp:sp modelId="{94F14A6F-3CD0-4A17-88D3-6F4D0EB2D4E6}">
      <dsp:nvSpPr>
        <dsp:cNvPr id="0" name=""/>
        <dsp:cNvSpPr/>
      </dsp:nvSpPr>
      <dsp:spPr>
        <a:xfrm>
          <a:off x="2399061" y="4130482"/>
          <a:ext cx="4921313" cy="39375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Остварење прошлогодишњег буџета</a:t>
          </a:r>
          <a:endParaRPr lang="en-US" sz="1400" kern="1200" dirty="0"/>
        </a:p>
      </dsp:txBody>
      <dsp:txXfrm>
        <a:off x="2399061" y="4130482"/>
        <a:ext cx="4921313" cy="39375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6E659A-663E-485D-BF89-FD74BE74A5C4}">
      <dsp:nvSpPr>
        <dsp:cNvPr id="0" name=""/>
        <dsp:cNvSpPr/>
      </dsp:nvSpPr>
      <dsp:spPr>
        <a:xfrm>
          <a:off x="1839" y="117311"/>
          <a:ext cx="1518127" cy="1518127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Средства из буџета општине </a:t>
          </a:r>
          <a:r>
            <a:rPr lang="en-GB" sz="1400" kern="1200" dirty="0"/>
            <a:t>873.751.000.</a:t>
          </a:r>
          <a:endParaRPr lang="en-US" sz="1400" kern="1200" dirty="0">
            <a:solidFill>
              <a:srgbClr val="FF0000"/>
            </a:solidFill>
          </a:endParaRPr>
        </a:p>
      </dsp:txBody>
      <dsp:txXfrm>
        <a:off x="224164" y="339636"/>
        <a:ext cx="1073477" cy="1073477"/>
      </dsp:txXfrm>
    </dsp:sp>
    <dsp:sp modelId="{98F3E7AB-6934-48FA-B82F-FBEAF1B2375D}">
      <dsp:nvSpPr>
        <dsp:cNvPr id="0" name=""/>
        <dsp:cNvSpPr/>
      </dsp:nvSpPr>
      <dsp:spPr>
        <a:xfrm>
          <a:off x="1643239" y="436118"/>
          <a:ext cx="880514" cy="880514"/>
        </a:xfrm>
        <a:prstGeom prst="mathPlus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1759951" y="772827"/>
        <a:ext cx="647090" cy="207096"/>
      </dsp:txXfrm>
    </dsp:sp>
    <dsp:sp modelId="{2F60A798-586E-4E47-B649-25F047F36835}">
      <dsp:nvSpPr>
        <dsp:cNvPr id="0" name=""/>
        <dsp:cNvSpPr/>
      </dsp:nvSpPr>
      <dsp:spPr>
        <a:xfrm>
          <a:off x="2632965" y="155067"/>
          <a:ext cx="1518127" cy="1518127"/>
        </a:xfrm>
        <a:prstGeom prst="ellipse">
          <a:avLst/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Пренета средства из ранијих година</a:t>
          </a:r>
          <a:r>
            <a:rPr lang="sr-Cyrl-RS" sz="1400" kern="1200" dirty="0">
              <a:solidFill>
                <a:srgbClr val="FF0000"/>
              </a:solidFill>
            </a:rPr>
            <a:t> </a:t>
          </a:r>
          <a:r>
            <a:rPr lang="en-GB" sz="1400" kern="1200" dirty="0">
              <a:solidFill>
                <a:srgbClr val="FF0000"/>
              </a:solidFill>
            </a:rPr>
            <a:t>86.036.000.</a:t>
          </a:r>
          <a:endParaRPr lang="en-US" sz="1400" kern="1200" dirty="0">
            <a:solidFill>
              <a:schemeClr val="bg1"/>
            </a:solidFill>
          </a:endParaRPr>
        </a:p>
      </dsp:txBody>
      <dsp:txXfrm>
        <a:off x="2855290" y="377392"/>
        <a:ext cx="1073477" cy="1073477"/>
      </dsp:txXfrm>
    </dsp:sp>
    <dsp:sp modelId="{41F09F99-3DCC-47E4-9188-F7D103A1F6E3}">
      <dsp:nvSpPr>
        <dsp:cNvPr id="0" name=""/>
        <dsp:cNvSpPr/>
      </dsp:nvSpPr>
      <dsp:spPr>
        <a:xfrm>
          <a:off x="4288424" y="436118"/>
          <a:ext cx="880514" cy="880514"/>
        </a:xfrm>
        <a:prstGeom prst="mathEqual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4405136" y="617504"/>
        <a:ext cx="647090" cy="517742"/>
      </dsp:txXfrm>
    </dsp:sp>
    <dsp:sp modelId="{6C1FFF0F-B1A4-4C41-B9D3-30452A0DFA4B}">
      <dsp:nvSpPr>
        <dsp:cNvPr id="0" name=""/>
        <dsp:cNvSpPr/>
      </dsp:nvSpPr>
      <dsp:spPr>
        <a:xfrm>
          <a:off x="5294050" y="307715"/>
          <a:ext cx="1978757" cy="1284609"/>
        </a:xfrm>
        <a:prstGeom prst="ellipse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300" kern="1200" dirty="0">
              <a:solidFill>
                <a:schemeClr val="bg1"/>
              </a:solidFill>
            </a:rPr>
            <a:t>Укупан буџет општине  </a:t>
          </a:r>
          <a:r>
            <a:rPr lang="en-GB" sz="1300" kern="1200" dirty="0">
              <a:solidFill>
                <a:schemeClr val="bg1"/>
              </a:solidFill>
            </a:rPr>
            <a:t>959.787.000.</a:t>
          </a:r>
          <a:endParaRPr lang="en-US" sz="1300" kern="1200" dirty="0">
            <a:solidFill>
              <a:srgbClr val="FF0000"/>
            </a:solidFill>
          </a:endParaRPr>
        </a:p>
      </dsp:txBody>
      <dsp:txXfrm>
        <a:off x="5583832" y="495842"/>
        <a:ext cx="1399193" cy="90835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144CDB-22C1-4337-9F95-C3A522A707D1}">
      <dsp:nvSpPr>
        <dsp:cNvPr id="0" name=""/>
        <dsp:cNvSpPr/>
      </dsp:nvSpPr>
      <dsp:spPr>
        <a:xfrm>
          <a:off x="4153" y="297546"/>
          <a:ext cx="2124745" cy="316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Порески приходи</a:t>
          </a:r>
          <a:endParaRPr lang="en-US" sz="1600" b="1" kern="1200" dirty="0"/>
        </a:p>
      </dsp:txBody>
      <dsp:txXfrm>
        <a:off x="4153" y="297546"/>
        <a:ext cx="2124745" cy="316800"/>
      </dsp:txXfrm>
    </dsp:sp>
    <dsp:sp modelId="{02385D1D-92EB-445D-B736-940004751C79}">
      <dsp:nvSpPr>
        <dsp:cNvPr id="0" name=""/>
        <dsp:cNvSpPr/>
      </dsp:nvSpPr>
      <dsp:spPr>
        <a:xfrm>
          <a:off x="2128898" y="203496"/>
          <a:ext cx="424949" cy="5049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B6658A-32E0-42C7-B82A-240BF45CF27D}">
      <dsp:nvSpPr>
        <dsp:cNvPr id="0" name=""/>
        <dsp:cNvSpPr/>
      </dsp:nvSpPr>
      <dsp:spPr>
        <a:xfrm>
          <a:off x="2723827" y="203496"/>
          <a:ext cx="5779306" cy="504900"/>
        </a:xfrm>
        <a:prstGeom prst="rect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altLang="en-US" sz="1400" kern="1200" dirty="0">
              <a:latin typeface="Calibri" panose="020F0502020204030204" pitchFamily="34" charset="0"/>
            </a:rPr>
            <a:t>Врста јавних прихода који се прикупљају обавезним плаћањима пореских обвезника без обавезе извршења специјалне услуге заузврат</a:t>
          </a:r>
          <a:endParaRPr lang="en-US" sz="1400" kern="1200" dirty="0"/>
        </a:p>
      </dsp:txBody>
      <dsp:txXfrm>
        <a:off x="2723827" y="203496"/>
        <a:ext cx="5779306" cy="504900"/>
      </dsp:txXfrm>
    </dsp:sp>
    <dsp:sp modelId="{F40D94EA-52E0-4740-A924-EAF350BDF213}">
      <dsp:nvSpPr>
        <dsp:cNvPr id="0" name=""/>
        <dsp:cNvSpPr/>
      </dsp:nvSpPr>
      <dsp:spPr>
        <a:xfrm>
          <a:off x="4153" y="1150240"/>
          <a:ext cx="2124745" cy="534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Донације и трансфери</a:t>
          </a:r>
          <a:endParaRPr lang="en-US" sz="1600" b="1" kern="1200" dirty="0"/>
        </a:p>
      </dsp:txBody>
      <dsp:txXfrm>
        <a:off x="4153" y="1150240"/>
        <a:ext cx="2124745" cy="534600"/>
      </dsp:txXfrm>
    </dsp:sp>
    <dsp:sp modelId="{0E930D30-96BC-4D43-B65A-EE88C46DBE48}">
      <dsp:nvSpPr>
        <dsp:cNvPr id="0" name=""/>
        <dsp:cNvSpPr/>
      </dsp:nvSpPr>
      <dsp:spPr>
        <a:xfrm>
          <a:off x="2128898" y="765996"/>
          <a:ext cx="424949" cy="1303087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BA9D27-2D60-4BA7-98A9-E18E57FDB6CB}">
      <dsp:nvSpPr>
        <dsp:cNvPr id="0" name=""/>
        <dsp:cNvSpPr/>
      </dsp:nvSpPr>
      <dsp:spPr>
        <a:xfrm>
          <a:off x="2723827" y="765996"/>
          <a:ext cx="5779306" cy="1303087"/>
        </a:xfrm>
        <a:prstGeom prst="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CS" sz="1400" b="1" i="1" kern="1200" dirty="0"/>
            <a:t>Донације</a:t>
          </a:r>
          <a:r>
            <a:rPr lang="sr-Cyrl-CS" sz="1400" b="1" kern="1200" dirty="0"/>
            <a:t> </a:t>
          </a:r>
          <a:r>
            <a:rPr lang="sr-Cyrl-CS" sz="1400" kern="1200" dirty="0"/>
            <a:t>се добијају од домаћих и међународних донатора и организација за различите пројекте. </a:t>
          </a:r>
          <a:r>
            <a:rPr lang="sr-Cyrl-RS" altLang="en-US" sz="1400" kern="1200" dirty="0">
              <a:latin typeface="Calibri" panose="020F0502020204030204" pitchFamily="34" charset="0"/>
            </a:rPr>
            <a:t>Трансфери п</a:t>
          </a:r>
          <a:r>
            <a:rPr lang="ru-RU" altLang="en-US" sz="1400" kern="1200" dirty="0">
              <a:latin typeface="Calibri" panose="020F0502020204030204" pitchFamily="34" charset="0"/>
            </a:rPr>
            <a:t>одразумевају пренос средстава од нивоа Републике Србије и АПВ општинском нивоу власти. М</a:t>
          </a:r>
          <a:r>
            <a:rPr lang="sr-Cyrl-RS" altLang="en-US" sz="1400" kern="1200" dirty="0">
              <a:latin typeface="Calibri" panose="020F0502020204030204" pitchFamily="34" charset="0"/>
            </a:rPr>
            <a:t>огу бити </a:t>
          </a:r>
          <a:r>
            <a:rPr lang="sr-Cyrl-RS" altLang="en-US" sz="1400" b="1" kern="1200" dirty="0">
              <a:latin typeface="Calibri" panose="020F0502020204030204" pitchFamily="34" charset="0"/>
            </a:rPr>
            <a:t>наменски (</a:t>
          </a:r>
          <a:r>
            <a:rPr lang="sr-Cyrl-RS" altLang="en-US" sz="1400" kern="1200" dirty="0">
              <a:latin typeface="Calibri" panose="020F0502020204030204" pitchFamily="34" charset="0"/>
            </a:rPr>
            <a:t>за тачно утврђене намене) или </a:t>
          </a:r>
          <a:r>
            <a:rPr lang="sr-Cyrl-RS" altLang="en-US" sz="1400" b="1" kern="1200" dirty="0">
              <a:latin typeface="Calibri" panose="020F0502020204030204" pitchFamily="34" charset="0"/>
            </a:rPr>
            <a:t>ненаменски (</a:t>
          </a:r>
          <a:r>
            <a:rPr lang="sr-Cyrl-RS" altLang="en-US" sz="1400" kern="1200" dirty="0">
              <a:latin typeface="Calibri" panose="020F0502020204030204" pitchFamily="34" charset="0"/>
            </a:rPr>
            <a:t>није им унапред утврђена намена те се могу у складу са законом користити за било које сврхе)</a:t>
          </a:r>
          <a:r>
            <a:rPr lang="sr-Latn-RS" altLang="en-US" sz="1400" kern="1200" dirty="0">
              <a:latin typeface="Calibri" panose="020F0502020204030204" pitchFamily="34" charset="0"/>
            </a:rPr>
            <a:t> </a:t>
          </a:r>
          <a:r>
            <a:rPr lang="sr-Cyrl-RS" altLang="en-US" sz="1400" kern="1200" dirty="0">
              <a:latin typeface="Calibri" panose="020F0502020204030204" pitchFamily="34" charset="0"/>
            </a:rPr>
            <a:t>.</a:t>
          </a:r>
          <a:endParaRPr lang="en-US" sz="1400" kern="1200" dirty="0"/>
        </a:p>
      </dsp:txBody>
      <dsp:txXfrm>
        <a:off x="2723827" y="765996"/>
        <a:ext cx="5779306" cy="1303087"/>
      </dsp:txXfrm>
    </dsp:sp>
    <dsp:sp modelId="{CCB8139E-CA19-491D-9FCD-6BF28923C725}">
      <dsp:nvSpPr>
        <dsp:cNvPr id="0" name=""/>
        <dsp:cNvSpPr/>
      </dsp:nvSpPr>
      <dsp:spPr>
        <a:xfrm>
          <a:off x="4153" y="2314784"/>
          <a:ext cx="2124745" cy="316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Непорески приходи</a:t>
          </a:r>
          <a:endParaRPr lang="en-US" sz="1600" b="1" kern="1200" dirty="0"/>
        </a:p>
      </dsp:txBody>
      <dsp:txXfrm>
        <a:off x="4153" y="2314784"/>
        <a:ext cx="2124745" cy="316800"/>
      </dsp:txXfrm>
    </dsp:sp>
    <dsp:sp modelId="{14D1633C-A097-4A5A-8269-B04E98857E56}">
      <dsp:nvSpPr>
        <dsp:cNvPr id="0" name=""/>
        <dsp:cNvSpPr/>
      </dsp:nvSpPr>
      <dsp:spPr>
        <a:xfrm>
          <a:off x="2128898" y="2126684"/>
          <a:ext cx="424949" cy="6930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FD7BD8-195B-4FA4-9414-4F4C582F5570}">
      <dsp:nvSpPr>
        <dsp:cNvPr id="0" name=""/>
        <dsp:cNvSpPr/>
      </dsp:nvSpPr>
      <dsp:spPr>
        <a:xfrm>
          <a:off x="2723827" y="2126684"/>
          <a:ext cx="5779306" cy="693000"/>
        </a:xfrm>
        <a:prstGeom prst="rect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altLang="en-US" sz="1400" kern="1200" dirty="0">
              <a:latin typeface="Calibri" panose="020F0502020204030204" pitchFamily="34" charset="0"/>
            </a:rPr>
            <a:t>Врста јавних прихода који се наплаћују за коришћење јавних добара (накнаде), пружање јавних услуга (таксе) или због  коршења уговорних или законских одредби (казне и пенали)</a:t>
          </a:r>
          <a:endParaRPr lang="en-US" sz="1400" kern="1200" dirty="0"/>
        </a:p>
      </dsp:txBody>
      <dsp:txXfrm>
        <a:off x="2723827" y="2126684"/>
        <a:ext cx="5779306" cy="693000"/>
      </dsp:txXfrm>
    </dsp:sp>
    <dsp:sp modelId="{9312B733-3AEB-49F6-8245-08553BA2949B}">
      <dsp:nvSpPr>
        <dsp:cNvPr id="0" name=""/>
        <dsp:cNvSpPr/>
      </dsp:nvSpPr>
      <dsp:spPr>
        <a:xfrm>
          <a:off x="4153" y="2877284"/>
          <a:ext cx="2124745" cy="752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Примања од продаје нефинансијске имовине</a:t>
          </a:r>
          <a:endParaRPr lang="en-US" sz="1600" b="1" kern="1200" dirty="0"/>
        </a:p>
      </dsp:txBody>
      <dsp:txXfrm>
        <a:off x="4153" y="2877284"/>
        <a:ext cx="2124745" cy="752400"/>
      </dsp:txXfrm>
    </dsp:sp>
    <dsp:sp modelId="{435AB433-2559-485A-A03D-C32F36288071}">
      <dsp:nvSpPr>
        <dsp:cNvPr id="0" name=""/>
        <dsp:cNvSpPr/>
      </dsp:nvSpPr>
      <dsp:spPr>
        <a:xfrm>
          <a:off x="2128898" y="2877284"/>
          <a:ext cx="424949" cy="7524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93D59A-7FEC-486D-89C4-D28135F6121C}">
      <dsp:nvSpPr>
        <dsp:cNvPr id="0" name=""/>
        <dsp:cNvSpPr/>
      </dsp:nvSpPr>
      <dsp:spPr>
        <a:xfrm>
          <a:off x="2723827" y="2877284"/>
          <a:ext cx="5779306" cy="752400"/>
        </a:xfrm>
        <a:prstGeom prst="rect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kern="1200" dirty="0">
              <a:solidFill>
                <a:schemeClr val="accent1">
                  <a:lumMod val="40000"/>
                  <a:lumOff val="60000"/>
                </a:schemeClr>
              </a:solidFill>
            </a:rPr>
            <a:t>Ова примања се остварују продајом непокретности и покретних ствари у власништву општине.</a:t>
          </a:r>
          <a:endParaRPr lang="en-US" sz="1400" kern="1200" dirty="0">
            <a:solidFill>
              <a:schemeClr val="accent1">
                <a:lumMod val="40000"/>
                <a:lumOff val="60000"/>
              </a:schemeClr>
            </a:solidFill>
          </a:endParaRPr>
        </a:p>
      </dsp:txBody>
      <dsp:txXfrm>
        <a:off x="2723827" y="2877284"/>
        <a:ext cx="5779306" cy="752400"/>
      </dsp:txXfrm>
    </dsp:sp>
    <dsp:sp modelId="{EFAACCF6-3A6A-4536-89B0-F0A7C44F6BE1}">
      <dsp:nvSpPr>
        <dsp:cNvPr id="0" name=""/>
        <dsp:cNvSpPr/>
      </dsp:nvSpPr>
      <dsp:spPr>
        <a:xfrm>
          <a:off x="4153" y="3749159"/>
          <a:ext cx="2124745" cy="99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Примања од задуживања и  продаје финансијске имовине</a:t>
          </a:r>
          <a:endParaRPr lang="en-US" sz="1600" b="1" kern="1200" dirty="0"/>
        </a:p>
      </dsp:txBody>
      <dsp:txXfrm>
        <a:off x="4153" y="3749159"/>
        <a:ext cx="2124745" cy="990000"/>
      </dsp:txXfrm>
    </dsp:sp>
    <dsp:sp modelId="{6497CA82-45EE-4BD1-AEB4-CC3961FBFB74}">
      <dsp:nvSpPr>
        <dsp:cNvPr id="0" name=""/>
        <dsp:cNvSpPr/>
      </dsp:nvSpPr>
      <dsp:spPr>
        <a:xfrm>
          <a:off x="2128898" y="3687284"/>
          <a:ext cx="424949" cy="111375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05939C-6B40-4C32-897A-4A6DC3E71E5B}">
      <dsp:nvSpPr>
        <dsp:cNvPr id="0" name=""/>
        <dsp:cNvSpPr/>
      </dsp:nvSpPr>
      <dsp:spPr>
        <a:xfrm>
          <a:off x="2723827" y="3687284"/>
          <a:ext cx="5779306" cy="1113750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0" i="0" kern="1200" dirty="0"/>
            <a:t>Примања од задуживања представљају приливе по основу примања од задуживања код пословних банака у земљи у корист нивоа општина. Примања од продаје финансијске имовине  представљају приливе по основу продаје домаћих акција и осталог капитала у корист нивоа општина</a:t>
          </a:r>
          <a:endParaRPr lang="en-US" sz="1400" kern="1200" dirty="0"/>
        </a:p>
      </dsp:txBody>
      <dsp:txXfrm>
        <a:off x="2723827" y="3687284"/>
        <a:ext cx="5779306" cy="1113750"/>
      </dsp:txXfrm>
    </dsp:sp>
    <dsp:sp modelId="{939B76D1-BB33-4E50-9ECD-839FB5787B95}">
      <dsp:nvSpPr>
        <dsp:cNvPr id="0" name=""/>
        <dsp:cNvSpPr/>
      </dsp:nvSpPr>
      <dsp:spPr>
        <a:xfrm>
          <a:off x="4153" y="4858634"/>
          <a:ext cx="2124745" cy="534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Пренета средства из ранијих година</a:t>
          </a:r>
          <a:endParaRPr lang="en-US" sz="1600" b="1" kern="1200" dirty="0"/>
        </a:p>
      </dsp:txBody>
      <dsp:txXfrm>
        <a:off x="4153" y="4858634"/>
        <a:ext cx="2124745" cy="534600"/>
      </dsp:txXfrm>
    </dsp:sp>
    <dsp:sp modelId="{7845F59F-6101-48DE-ABCC-EC5351843F5B}">
      <dsp:nvSpPr>
        <dsp:cNvPr id="0" name=""/>
        <dsp:cNvSpPr/>
      </dsp:nvSpPr>
      <dsp:spPr>
        <a:xfrm>
          <a:off x="2128898" y="4858634"/>
          <a:ext cx="424949" cy="5346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3D6F8D-5103-4DCA-8971-053A6B7A987B}">
      <dsp:nvSpPr>
        <dsp:cNvPr id="0" name=""/>
        <dsp:cNvSpPr/>
      </dsp:nvSpPr>
      <dsp:spPr>
        <a:xfrm>
          <a:off x="2723827" y="4858634"/>
          <a:ext cx="5779306" cy="534600"/>
        </a:xfrm>
        <a:prstGeom prst="rect">
          <a:avLst/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altLang="en-US" sz="1400" kern="1200" dirty="0"/>
            <a:t> Представљају вишак прихода буџета општине који нису потрошени у претходној  буџетској години</a:t>
          </a:r>
          <a:endParaRPr lang="en-US" sz="1400" kern="1200" dirty="0"/>
        </a:p>
      </dsp:txBody>
      <dsp:txXfrm>
        <a:off x="2723827" y="4858634"/>
        <a:ext cx="5779306" cy="5346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BC9C78-4E8A-498B-ACC1-DC2EFA6E3D36}">
      <dsp:nvSpPr>
        <dsp:cNvPr id="0" name=""/>
        <dsp:cNvSpPr/>
      </dsp:nvSpPr>
      <dsp:spPr>
        <a:xfrm>
          <a:off x="1949527" y="1191898"/>
          <a:ext cx="2762919" cy="2762919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shade val="80000"/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shade val="80000"/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2000" kern="1200" dirty="0"/>
            <a:t>Укупни буџетски приходи и примања и пренета средства 959.787.000. динара</a:t>
          </a:r>
          <a:endParaRPr lang="en-US" sz="2000" kern="1200" dirty="0"/>
        </a:p>
      </dsp:txBody>
      <dsp:txXfrm>
        <a:off x="2354147" y="1596518"/>
        <a:ext cx="1953679" cy="1953679"/>
      </dsp:txXfrm>
    </dsp:sp>
    <dsp:sp modelId="{63432802-399F-407F-AC10-7219543A0326}">
      <dsp:nvSpPr>
        <dsp:cNvPr id="0" name=""/>
        <dsp:cNvSpPr/>
      </dsp:nvSpPr>
      <dsp:spPr>
        <a:xfrm>
          <a:off x="2640257" y="85242"/>
          <a:ext cx="1381459" cy="1381459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alpha val="50000"/>
                <a:hueOff val="-11"/>
                <a:satOff val="217"/>
                <a:lumOff val="1010"/>
                <a:alphaOff val="6000"/>
                <a:shade val="51000"/>
                <a:satMod val="130000"/>
              </a:schemeClr>
            </a:gs>
            <a:gs pos="80000">
              <a:schemeClr val="accent4">
                <a:shade val="80000"/>
                <a:alpha val="50000"/>
                <a:hueOff val="-11"/>
                <a:satOff val="217"/>
                <a:lumOff val="1010"/>
                <a:alphaOff val="6000"/>
                <a:shade val="93000"/>
                <a:satMod val="130000"/>
              </a:schemeClr>
            </a:gs>
            <a:gs pos="100000">
              <a:schemeClr val="accent4">
                <a:shade val="80000"/>
                <a:alpha val="50000"/>
                <a:hueOff val="-11"/>
                <a:satOff val="217"/>
                <a:lumOff val="1010"/>
                <a:alphaOff val="6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900" kern="1200" dirty="0"/>
            <a:t>Приходи од  пореза  505.970.000.  динара</a:t>
          </a:r>
          <a:endParaRPr lang="en-US" sz="900" kern="1200" dirty="0"/>
        </a:p>
      </dsp:txBody>
      <dsp:txXfrm>
        <a:off x="2842567" y="287552"/>
        <a:ext cx="976839" cy="976839"/>
      </dsp:txXfrm>
    </dsp:sp>
    <dsp:sp modelId="{449BFEB2-6844-4A2C-8DC2-780280CBA079}">
      <dsp:nvSpPr>
        <dsp:cNvPr id="0" name=""/>
        <dsp:cNvSpPr/>
      </dsp:nvSpPr>
      <dsp:spPr>
        <a:xfrm>
          <a:off x="4349672" y="1327205"/>
          <a:ext cx="1381459" cy="1381459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alpha val="50000"/>
                <a:hueOff val="-23"/>
                <a:satOff val="434"/>
                <a:lumOff val="2020"/>
                <a:alphaOff val="12000"/>
                <a:shade val="51000"/>
                <a:satMod val="130000"/>
              </a:schemeClr>
            </a:gs>
            <a:gs pos="80000">
              <a:schemeClr val="accent4">
                <a:shade val="80000"/>
                <a:alpha val="50000"/>
                <a:hueOff val="-23"/>
                <a:satOff val="434"/>
                <a:lumOff val="2020"/>
                <a:alphaOff val="12000"/>
                <a:shade val="93000"/>
                <a:satMod val="130000"/>
              </a:schemeClr>
            </a:gs>
            <a:gs pos="100000">
              <a:schemeClr val="accent4">
                <a:shade val="80000"/>
                <a:alpha val="50000"/>
                <a:hueOff val="-23"/>
                <a:satOff val="434"/>
                <a:lumOff val="2020"/>
                <a:alphaOff val="12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900" kern="1200" dirty="0"/>
            <a:t>Трансфери 185.913.738динара</a:t>
          </a:r>
          <a:endParaRPr lang="en-US" sz="900" kern="1200" dirty="0"/>
        </a:p>
      </dsp:txBody>
      <dsp:txXfrm>
        <a:off x="4551982" y="1529515"/>
        <a:ext cx="976839" cy="976839"/>
      </dsp:txXfrm>
    </dsp:sp>
    <dsp:sp modelId="{9DDE88A7-5745-4E4F-A7A8-F71A4DA0D5F2}">
      <dsp:nvSpPr>
        <dsp:cNvPr id="0" name=""/>
        <dsp:cNvSpPr/>
      </dsp:nvSpPr>
      <dsp:spPr>
        <a:xfrm>
          <a:off x="3717569" y="3326446"/>
          <a:ext cx="1381459" cy="1381459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alpha val="50000"/>
                <a:hueOff val="-34"/>
                <a:satOff val="652"/>
                <a:lumOff val="3030"/>
                <a:alphaOff val="18000"/>
                <a:shade val="51000"/>
                <a:satMod val="130000"/>
              </a:schemeClr>
            </a:gs>
            <a:gs pos="80000">
              <a:schemeClr val="accent4">
                <a:shade val="80000"/>
                <a:alpha val="50000"/>
                <a:hueOff val="-34"/>
                <a:satOff val="652"/>
                <a:lumOff val="3030"/>
                <a:alphaOff val="18000"/>
                <a:shade val="93000"/>
                <a:satMod val="130000"/>
              </a:schemeClr>
            </a:gs>
            <a:gs pos="100000">
              <a:schemeClr val="accent4">
                <a:shade val="80000"/>
                <a:alpha val="50000"/>
                <a:hueOff val="-34"/>
                <a:satOff val="652"/>
                <a:lumOff val="3030"/>
                <a:alphaOff val="18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900" kern="1200" dirty="0"/>
            <a:t>Други приходи 180.755.000динара</a:t>
          </a:r>
          <a:endParaRPr lang="en-US" sz="900" kern="1200" dirty="0"/>
        </a:p>
      </dsp:txBody>
      <dsp:txXfrm>
        <a:off x="3919879" y="3528756"/>
        <a:ext cx="976839" cy="976839"/>
      </dsp:txXfrm>
    </dsp:sp>
    <dsp:sp modelId="{72DE4213-15E1-4436-8045-C055E8A54EDE}">
      <dsp:nvSpPr>
        <dsp:cNvPr id="0" name=""/>
        <dsp:cNvSpPr/>
      </dsp:nvSpPr>
      <dsp:spPr>
        <a:xfrm>
          <a:off x="1583780" y="3336743"/>
          <a:ext cx="1381459" cy="1381459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alpha val="50000"/>
                <a:hueOff val="-45"/>
                <a:satOff val="869"/>
                <a:lumOff val="4040"/>
                <a:alphaOff val="24000"/>
                <a:shade val="51000"/>
                <a:satMod val="130000"/>
              </a:schemeClr>
            </a:gs>
            <a:gs pos="80000">
              <a:schemeClr val="accent4">
                <a:shade val="80000"/>
                <a:alpha val="50000"/>
                <a:hueOff val="-45"/>
                <a:satOff val="869"/>
                <a:lumOff val="4040"/>
                <a:alphaOff val="24000"/>
                <a:shade val="93000"/>
                <a:satMod val="130000"/>
              </a:schemeClr>
            </a:gs>
            <a:gs pos="100000">
              <a:schemeClr val="accent4">
                <a:shade val="80000"/>
                <a:alpha val="50000"/>
                <a:hueOff val="-45"/>
                <a:satOff val="869"/>
                <a:lumOff val="4040"/>
                <a:alphaOff val="24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900" kern="1200" dirty="0"/>
            <a:t>Меморандумске ставке 1.112.262.динара</a:t>
          </a:r>
          <a:endParaRPr lang="en-US" sz="900" kern="1200" dirty="0"/>
        </a:p>
      </dsp:txBody>
      <dsp:txXfrm>
        <a:off x="1786090" y="3539053"/>
        <a:ext cx="976839" cy="976839"/>
      </dsp:txXfrm>
    </dsp:sp>
    <dsp:sp modelId="{FC69A2CE-A671-47B5-8CD8-544465E52E9C}">
      <dsp:nvSpPr>
        <dsp:cNvPr id="0" name=""/>
        <dsp:cNvSpPr/>
      </dsp:nvSpPr>
      <dsp:spPr>
        <a:xfrm>
          <a:off x="930841" y="1327205"/>
          <a:ext cx="1381459" cy="1381459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alpha val="50000"/>
                <a:hueOff val="-57"/>
                <a:satOff val="1086"/>
                <a:lumOff val="5050"/>
                <a:alphaOff val="30000"/>
                <a:shade val="51000"/>
                <a:satMod val="130000"/>
              </a:schemeClr>
            </a:gs>
            <a:gs pos="80000">
              <a:schemeClr val="accent4">
                <a:shade val="80000"/>
                <a:alpha val="50000"/>
                <a:hueOff val="-57"/>
                <a:satOff val="1086"/>
                <a:lumOff val="5050"/>
                <a:alphaOff val="30000"/>
                <a:shade val="93000"/>
                <a:satMod val="130000"/>
              </a:schemeClr>
            </a:gs>
            <a:gs pos="100000">
              <a:schemeClr val="accent4">
                <a:shade val="80000"/>
                <a:alpha val="50000"/>
                <a:hueOff val="-57"/>
                <a:satOff val="1086"/>
                <a:lumOff val="5050"/>
                <a:alphaOff val="3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/>
            <a:t>Пренета средства из ранијих година</a:t>
          </a:r>
          <a:r>
            <a:rPr lang="sr-Latn-RS" sz="1000" kern="1200" dirty="0"/>
            <a:t> </a:t>
          </a:r>
          <a:r>
            <a:rPr lang="sr-Cyrl-RS" sz="1000" kern="1200" dirty="0"/>
            <a:t>86.036.000. </a:t>
          </a:r>
          <a:r>
            <a:rPr lang="sr-Latn-RS" sz="1000" kern="1200" dirty="0"/>
            <a:t> </a:t>
          </a:r>
          <a:r>
            <a:rPr lang="sr-Cyrl-RS" sz="1000" kern="1200" dirty="0"/>
            <a:t>динара</a:t>
          </a:r>
          <a:endParaRPr lang="en-US" sz="1000" kern="1200" dirty="0"/>
        </a:p>
      </dsp:txBody>
      <dsp:txXfrm>
        <a:off x="1133151" y="1529515"/>
        <a:ext cx="976839" cy="97683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144CDB-22C1-4337-9F95-C3A522A707D1}">
      <dsp:nvSpPr>
        <dsp:cNvPr id="0" name=""/>
        <dsp:cNvSpPr/>
      </dsp:nvSpPr>
      <dsp:spPr>
        <a:xfrm>
          <a:off x="0" y="168686"/>
          <a:ext cx="2055390" cy="29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38100" rIns="106680" bIns="38100" numCol="1" spcCol="1270" anchor="ctr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500" b="1" kern="1200" dirty="0"/>
            <a:t>Расходи за запослене</a:t>
          </a:r>
          <a:endParaRPr lang="en-US" sz="1500" b="1" kern="1200" dirty="0"/>
        </a:p>
      </dsp:txBody>
      <dsp:txXfrm>
        <a:off x="0" y="168686"/>
        <a:ext cx="2055390" cy="297000"/>
      </dsp:txXfrm>
    </dsp:sp>
    <dsp:sp modelId="{02385D1D-92EB-445D-B736-940004751C79}">
      <dsp:nvSpPr>
        <dsp:cNvPr id="0" name=""/>
        <dsp:cNvSpPr/>
      </dsp:nvSpPr>
      <dsp:spPr>
        <a:xfrm>
          <a:off x="2055390" y="66593"/>
          <a:ext cx="411078" cy="501187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B6658A-32E0-42C7-B82A-240BF45CF27D}">
      <dsp:nvSpPr>
        <dsp:cNvPr id="0" name=""/>
        <dsp:cNvSpPr/>
      </dsp:nvSpPr>
      <dsp:spPr>
        <a:xfrm>
          <a:off x="2630900" y="66593"/>
          <a:ext cx="5590663" cy="501187"/>
        </a:xfrm>
        <a:prstGeom prst="rect">
          <a:avLst/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1" kern="1200" dirty="0"/>
            <a:t>Расходи за запослене </a:t>
          </a:r>
          <a:r>
            <a:rPr lang="sr-Cyrl-RS" sz="1400" kern="1200" dirty="0"/>
            <a:t>представљају све трошкове за запослене, како у управи тако и код буџетских корисника</a:t>
          </a:r>
          <a:endParaRPr lang="en-US" sz="1400" kern="1200" dirty="0"/>
        </a:p>
      </dsp:txBody>
      <dsp:txXfrm>
        <a:off x="2630900" y="66593"/>
        <a:ext cx="5590663" cy="501187"/>
      </dsp:txXfrm>
    </dsp:sp>
    <dsp:sp modelId="{F40D94EA-52E0-4740-A924-EAF350BDF213}">
      <dsp:nvSpPr>
        <dsp:cNvPr id="0" name=""/>
        <dsp:cNvSpPr/>
      </dsp:nvSpPr>
      <dsp:spPr>
        <a:xfrm>
          <a:off x="0" y="723584"/>
          <a:ext cx="2055390" cy="5011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38100" rIns="106680" bIns="38100" numCol="1" spcCol="1270" anchor="ctr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500" b="1" kern="1200" dirty="0"/>
            <a:t>Коришћење роба и услуга </a:t>
          </a:r>
          <a:endParaRPr lang="en-US" sz="1500" kern="1200" dirty="0"/>
        </a:p>
      </dsp:txBody>
      <dsp:txXfrm>
        <a:off x="0" y="723584"/>
        <a:ext cx="2055390" cy="501187"/>
      </dsp:txXfrm>
    </dsp:sp>
    <dsp:sp modelId="{0E930D30-96BC-4D43-B65A-EE88C46DBE48}">
      <dsp:nvSpPr>
        <dsp:cNvPr id="0" name=""/>
        <dsp:cNvSpPr/>
      </dsp:nvSpPr>
      <dsp:spPr>
        <a:xfrm>
          <a:off x="2055390" y="621780"/>
          <a:ext cx="411078" cy="704794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BA9D27-2D60-4BA7-98A9-E18E57FDB6CB}">
      <dsp:nvSpPr>
        <dsp:cNvPr id="0" name=""/>
        <dsp:cNvSpPr/>
      </dsp:nvSpPr>
      <dsp:spPr>
        <a:xfrm>
          <a:off x="2630900" y="621780"/>
          <a:ext cx="5590663" cy="704794"/>
        </a:xfrm>
        <a:prstGeom prst="rect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1" kern="1200" dirty="0"/>
            <a:t>Коришћење роба и услуга </a:t>
          </a:r>
          <a:r>
            <a:rPr lang="sr-Cyrl-RS" sz="1400" kern="1200" dirty="0"/>
            <a:t>обухватају сталне трошкове, путне трошкове, услуге по уговору, специјализоване услуге, трошкове материјала и текуће поправке и одржавање.</a:t>
          </a:r>
          <a:endParaRPr lang="en-US" sz="1400" kern="1200" dirty="0"/>
        </a:p>
      </dsp:txBody>
      <dsp:txXfrm>
        <a:off x="2630900" y="621780"/>
        <a:ext cx="5590663" cy="704794"/>
      </dsp:txXfrm>
    </dsp:sp>
    <dsp:sp modelId="{CCB8139E-CA19-491D-9FCD-6BF28923C725}">
      <dsp:nvSpPr>
        <dsp:cNvPr id="0" name=""/>
        <dsp:cNvSpPr/>
      </dsp:nvSpPr>
      <dsp:spPr>
        <a:xfrm>
          <a:off x="0" y="1677575"/>
          <a:ext cx="2055390" cy="29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38100" rIns="106680" bIns="38100" numCol="1" spcCol="1270" anchor="ctr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500" b="1" kern="1200" dirty="0"/>
            <a:t>Дотације и трансфери</a:t>
          </a:r>
          <a:endParaRPr lang="en-US" sz="1500" b="1" kern="1200" dirty="0"/>
        </a:p>
      </dsp:txBody>
      <dsp:txXfrm>
        <a:off x="0" y="1677575"/>
        <a:ext cx="2055390" cy="297000"/>
      </dsp:txXfrm>
    </dsp:sp>
    <dsp:sp modelId="{14D1633C-A097-4A5A-8269-B04E98857E56}">
      <dsp:nvSpPr>
        <dsp:cNvPr id="0" name=""/>
        <dsp:cNvSpPr/>
      </dsp:nvSpPr>
      <dsp:spPr>
        <a:xfrm>
          <a:off x="2055390" y="1380575"/>
          <a:ext cx="411078" cy="8910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FD7BD8-195B-4FA4-9414-4F4C582F5570}">
      <dsp:nvSpPr>
        <dsp:cNvPr id="0" name=""/>
        <dsp:cNvSpPr/>
      </dsp:nvSpPr>
      <dsp:spPr>
        <a:xfrm>
          <a:off x="2630900" y="1380575"/>
          <a:ext cx="5590663" cy="891000"/>
        </a:xfrm>
        <a:prstGeom prst="rect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1" kern="1200" dirty="0"/>
            <a:t>Дотације и трансфери </a:t>
          </a:r>
          <a:r>
            <a:rPr lang="sr-Cyrl-RS" sz="1400" kern="1200" dirty="0"/>
            <a:t>су трошкови које локална самоуправа </a:t>
          </a:r>
          <a:r>
            <a:rPr lang="ru-RU" sz="1400" kern="1200" dirty="0"/>
            <a:t>има за исплату институцијама које су у примарној надлежности централног/покрајинског нивоа</a:t>
          </a:r>
          <a:r>
            <a:rPr lang="sr-Cyrl-RS" sz="1400" kern="1200" dirty="0"/>
            <a:t> као што су школе, центар за социјални рад, дом здравља.</a:t>
          </a:r>
          <a:r>
            <a:rPr lang="en-US" sz="1400" kern="1200" dirty="0"/>
            <a:t> </a:t>
          </a:r>
        </a:p>
      </dsp:txBody>
      <dsp:txXfrm>
        <a:off x="2630900" y="1380575"/>
        <a:ext cx="5590663" cy="891000"/>
      </dsp:txXfrm>
    </dsp:sp>
    <dsp:sp modelId="{9312B733-3AEB-49F6-8245-08553BA2949B}">
      <dsp:nvSpPr>
        <dsp:cNvPr id="0" name=""/>
        <dsp:cNvSpPr/>
      </dsp:nvSpPr>
      <dsp:spPr>
        <a:xfrm>
          <a:off x="0" y="2427669"/>
          <a:ext cx="2055390" cy="29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38100" rIns="106680" bIns="38100" numCol="1" spcCol="1270" anchor="ctr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500" b="1" kern="1200" dirty="0"/>
            <a:t>Остали расходи</a:t>
          </a:r>
          <a:endParaRPr lang="en-US" sz="1500" b="1" kern="1200" dirty="0"/>
        </a:p>
      </dsp:txBody>
      <dsp:txXfrm>
        <a:off x="0" y="2427669"/>
        <a:ext cx="2055390" cy="297000"/>
      </dsp:txXfrm>
    </dsp:sp>
    <dsp:sp modelId="{435AB433-2559-485A-A03D-C32F36288071}">
      <dsp:nvSpPr>
        <dsp:cNvPr id="0" name=""/>
        <dsp:cNvSpPr/>
      </dsp:nvSpPr>
      <dsp:spPr>
        <a:xfrm>
          <a:off x="2055390" y="2325575"/>
          <a:ext cx="411078" cy="501187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93D59A-7FEC-486D-89C4-D28135F6121C}">
      <dsp:nvSpPr>
        <dsp:cNvPr id="0" name=""/>
        <dsp:cNvSpPr/>
      </dsp:nvSpPr>
      <dsp:spPr>
        <a:xfrm>
          <a:off x="2630900" y="2325575"/>
          <a:ext cx="5590663" cy="501187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1" kern="1200" dirty="0"/>
            <a:t>Остали расходи </a:t>
          </a:r>
          <a:r>
            <a:rPr lang="sr-Cyrl-RS" sz="1400" kern="1200" dirty="0"/>
            <a:t>обухватају дотације невладиним организацијама, порезе, таксе, новчане казне.</a:t>
          </a:r>
          <a:endParaRPr lang="en-US" sz="1400" kern="1200" dirty="0"/>
        </a:p>
      </dsp:txBody>
      <dsp:txXfrm>
        <a:off x="2630900" y="2325575"/>
        <a:ext cx="5590663" cy="501187"/>
      </dsp:txXfrm>
    </dsp:sp>
    <dsp:sp modelId="{EFAACCF6-3A6A-4536-89B0-F0A7C44F6BE1}">
      <dsp:nvSpPr>
        <dsp:cNvPr id="0" name=""/>
        <dsp:cNvSpPr/>
      </dsp:nvSpPr>
      <dsp:spPr>
        <a:xfrm>
          <a:off x="0" y="2982856"/>
          <a:ext cx="2057400" cy="29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38100" rIns="106680" bIns="38100" numCol="1" spcCol="1270" anchor="ctr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500" b="1" kern="1200" dirty="0"/>
            <a:t>Субвенције</a:t>
          </a:r>
          <a:endParaRPr lang="en-US" sz="1500" b="1" kern="1200" dirty="0"/>
        </a:p>
      </dsp:txBody>
      <dsp:txXfrm>
        <a:off x="0" y="2982856"/>
        <a:ext cx="2057400" cy="297000"/>
      </dsp:txXfrm>
    </dsp:sp>
    <dsp:sp modelId="{6497CA82-45EE-4BD1-AEB4-CC3961FBFB74}">
      <dsp:nvSpPr>
        <dsp:cNvPr id="0" name=""/>
        <dsp:cNvSpPr/>
      </dsp:nvSpPr>
      <dsp:spPr>
        <a:xfrm>
          <a:off x="2057399" y="2880762"/>
          <a:ext cx="411480" cy="501187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05939C-6B40-4C32-897A-4A6DC3E71E5B}">
      <dsp:nvSpPr>
        <dsp:cNvPr id="0" name=""/>
        <dsp:cNvSpPr/>
      </dsp:nvSpPr>
      <dsp:spPr>
        <a:xfrm>
          <a:off x="2633471" y="2880762"/>
          <a:ext cx="5596128" cy="501187"/>
        </a:xfrm>
        <a:prstGeom prst="rect">
          <a:avLst/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b="1" kern="1200" dirty="0"/>
            <a:t>Субвенције</a:t>
          </a:r>
          <a:r>
            <a:rPr lang="ru-RU" sz="1400" kern="1200" dirty="0"/>
            <a:t> сe одобравају за функционисање јавних предузећа и  пољопривредним произвођачима. </a:t>
          </a:r>
          <a:endParaRPr lang="en-US" sz="1400" kern="1200" dirty="0"/>
        </a:p>
      </dsp:txBody>
      <dsp:txXfrm>
        <a:off x="2633471" y="2880762"/>
        <a:ext cx="5596128" cy="501187"/>
      </dsp:txXfrm>
    </dsp:sp>
    <dsp:sp modelId="{939B76D1-BB33-4E50-9ECD-839FB5787B95}">
      <dsp:nvSpPr>
        <dsp:cNvPr id="0" name=""/>
        <dsp:cNvSpPr/>
      </dsp:nvSpPr>
      <dsp:spPr>
        <a:xfrm>
          <a:off x="0" y="3538044"/>
          <a:ext cx="2055390" cy="29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38100" rIns="106680" bIns="38100" numCol="1" spcCol="1270" anchor="ctr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500" b="1" kern="1200" dirty="0"/>
            <a:t>Социјална заштита</a:t>
          </a:r>
          <a:endParaRPr lang="en-US" sz="1500" b="1" kern="1200" dirty="0"/>
        </a:p>
      </dsp:txBody>
      <dsp:txXfrm>
        <a:off x="0" y="3538044"/>
        <a:ext cx="2055390" cy="297000"/>
      </dsp:txXfrm>
    </dsp:sp>
    <dsp:sp modelId="{7845F59F-6101-48DE-ABCC-EC5351843F5B}">
      <dsp:nvSpPr>
        <dsp:cNvPr id="0" name=""/>
        <dsp:cNvSpPr/>
      </dsp:nvSpPr>
      <dsp:spPr>
        <a:xfrm>
          <a:off x="2055390" y="3435950"/>
          <a:ext cx="411078" cy="501187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3D6F8D-5103-4DCA-8971-053A6B7A987B}">
      <dsp:nvSpPr>
        <dsp:cNvPr id="0" name=""/>
        <dsp:cNvSpPr/>
      </dsp:nvSpPr>
      <dsp:spPr>
        <a:xfrm>
          <a:off x="2630900" y="3435950"/>
          <a:ext cx="5590663" cy="501187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1" kern="1200" dirty="0"/>
            <a:t>Социјална заштита </a:t>
          </a:r>
          <a:r>
            <a:rPr lang="sr-Cyrl-RS" sz="1400" kern="1200" dirty="0"/>
            <a:t>обухвата све трошкове исплате социјалне помоћи за различите категорије грађана.</a:t>
          </a:r>
          <a:endParaRPr lang="en-US" sz="1400" kern="1200" dirty="0"/>
        </a:p>
      </dsp:txBody>
      <dsp:txXfrm>
        <a:off x="2630900" y="3435950"/>
        <a:ext cx="5590663" cy="501187"/>
      </dsp:txXfrm>
    </dsp:sp>
    <dsp:sp modelId="{B471A916-B6F4-4017-A447-E2C98CEE19B9}">
      <dsp:nvSpPr>
        <dsp:cNvPr id="0" name=""/>
        <dsp:cNvSpPr/>
      </dsp:nvSpPr>
      <dsp:spPr>
        <a:xfrm>
          <a:off x="0" y="4213887"/>
          <a:ext cx="2055390" cy="29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38100" rIns="106680" bIns="38100" numCol="1" spcCol="1270" anchor="ctr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500" b="1" kern="1200" dirty="0"/>
            <a:t>Буџетска резерва</a:t>
          </a:r>
          <a:endParaRPr lang="en-US" sz="1500" b="1" kern="1200" dirty="0"/>
        </a:p>
      </dsp:txBody>
      <dsp:txXfrm>
        <a:off x="0" y="4213887"/>
        <a:ext cx="2055390" cy="297000"/>
      </dsp:txXfrm>
    </dsp:sp>
    <dsp:sp modelId="{7F976215-9D17-4223-A92A-D3302071B429}">
      <dsp:nvSpPr>
        <dsp:cNvPr id="0" name=""/>
        <dsp:cNvSpPr/>
      </dsp:nvSpPr>
      <dsp:spPr>
        <a:xfrm>
          <a:off x="2055390" y="3991137"/>
          <a:ext cx="411078" cy="7425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0E7D26-6540-4407-AA35-D081FC05F135}">
      <dsp:nvSpPr>
        <dsp:cNvPr id="0" name=""/>
        <dsp:cNvSpPr/>
      </dsp:nvSpPr>
      <dsp:spPr>
        <a:xfrm>
          <a:off x="2630900" y="3991137"/>
          <a:ext cx="5590663" cy="742500"/>
        </a:xfrm>
        <a:prstGeom prst="rect">
          <a:avLst/>
        </a:prstGeom>
        <a:solidFill>
          <a:schemeClr val="accent4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500" b="1" kern="1200" dirty="0"/>
            <a:t>Буџетска резерва </a:t>
          </a:r>
          <a:r>
            <a:rPr lang="sr-Cyrl-RS" sz="1500" kern="1200" dirty="0"/>
            <a:t>представља новац који се користи за непланиране или недовољно планиране сврхе, као и у случају ванредних околности.</a:t>
          </a:r>
          <a:endParaRPr lang="en-US" sz="1500" kern="1200" dirty="0"/>
        </a:p>
      </dsp:txBody>
      <dsp:txXfrm>
        <a:off x="2630900" y="3991137"/>
        <a:ext cx="5590663" cy="742500"/>
      </dsp:txXfrm>
    </dsp:sp>
    <dsp:sp modelId="{320B77C6-F8A0-4CEB-8B55-79E4A1BAF9E9}">
      <dsp:nvSpPr>
        <dsp:cNvPr id="0" name=""/>
        <dsp:cNvSpPr/>
      </dsp:nvSpPr>
      <dsp:spPr>
        <a:xfrm>
          <a:off x="0" y="5010387"/>
          <a:ext cx="2055390" cy="29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38100" rIns="106680" bIns="38100" numCol="1" spcCol="1270" anchor="ctr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500" b="1" kern="1200" dirty="0"/>
            <a:t>Капитални издаци</a:t>
          </a:r>
          <a:endParaRPr lang="en-US" sz="1500" b="1" kern="1200" dirty="0"/>
        </a:p>
      </dsp:txBody>
      <dsp:txXfrm>
        <a:off x="0" y="5010387"/>
        <a:ext cx="2055390" cy="297000"/>
      </dsp:txXfrm>
    </dsp:sp>
    <dsp:sp modelId="{803A06C6-F698-48F4-A91D-0B2B17EECBA4}">
      <dsp:nvSpPr>
        <dsp:cNvPr id="0" name=""/>
        <dsp:cNvSpPr/>
      </dsp:nvSpPr>
      <dsp:spPr>
        <a:xfrm>
          <a:off x="2055390" y="4787637"/>
          <a:ext cx="411078" cy="7425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E0050D-5592-4FFB-BC24-07DF887B3DF2}">
      <dsp:nvSpPr>
        <dsp:cNvPr id="0" name=""/>
        <dsp:cNvSpPr/>
      </dsp:nvSpPr>
      <dsp:spPr>
        <a:xfrm>
          <a:off x="2630900" y="4787637"/>
          <a:ext cx="5590663" cy="742500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500" b="1" kern="1200" dirty="0"/>
            <a:t>Капитални издаци </a:t>
          </a:r>
          <a:r>
            <a:rPr lang="sr-Cyrl-RS" sz="1500" kern="1200" dirty="0"/>
            <a:t>су трошкови за изградњу нових, или инвестиционо одржавање постојећих објеката, набавку опреме, машина, земљишта и слично.</a:t>
          </a:r>
          <a:endParaRPr lang="en-US" sz="1500" kern="1200" dirty="0"/>
        </a:p>
      </dsp:txBody>
      <dsp:txXfrm>
        <a:off x="2630900" y="4787637"/>
        <a:ext cx="5590663" cy="7425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4E8C8F-937E-4EB9-9E6C-44770F1A6128}">
      <dsp:nvSpPr>
        <dsp:cNvPr id="0" name=""/>
        <dsp:cNvSpPr/>
      </dsp:nvSpPr>
      <dsp:spPr>
        <a:xfrm>
          <a:off x="2236574" y="388257"/>
          <a:ext cx="3839925" cy="3839925"/>
        </a:xfrm>
        <a:prstGeom prst="blockArc">
          <a:avLst>
            <a:gd name="adj1" fmla="val 14040000"/>
            <a:gd name="adj2" fmla="val 16200000"/>
            <a:gd name="adj3" fmla="val 2758"/>
          </a:avLst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A05567-15E8-4CA5-9EFA-B9E7B69524E9}">
      <dsp:nvSpPr>
        <dsp:cNvPr id="0" name=""/>
        <dsp:cNvSpPr/>
      </dsp:nvSpPr>
      <dsp:spPr>
        <a:xfrm>
          <a:off x="2236574" y="388257"/>
          <a:ext cx="3839925" cy="3839925"/>
        </a:xfrm>
        <a:prstGeom prst="blockArc">
          <a:avLst>
            <a:gd name="adj1" fmla="val 11880000"/>
            <a:gd name="adj2" fmla="val 14040000"/>
            <a:gd name="adj3" fmla="val 2758"/>
          </a:avLst>
        </a:prstGeom>
        <a:solidFill>
          <a:schemeClr val="accent3">
            <a:hueOff val="10000235"/>
            <a:satOff val="-15004"/>
            <a:lumOff val="-244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884431-F906-455C-AAF5-4FBEC1E13C27}">
      <dsp:nvSpPr>
        <dsp:cNvPr id="0" name=""/>
        <dsp:cNvSpPr/>
      </dsp:nvSpPr>
      <dsp:spPr>
        <a:xfrm>
          <a:off x="2288675" y="193015"/>
          <a:ext cx="3839925" cy="3839925"/>
        </a:xfrm>
        <a:prstGeom prst="blockArc">
          <a:avLst>
            <a:gd name="adj1" fmla="val 9248568"/>
            <a:gd name="adj2" fmla="val 11512946"/>
            <a:gd name="adj3" fmla="val 2758"/>
          </a:avLst>
        </a:prstGeom>
        <a:solidFill>
          <a:schemeClr val="accent3">
            <a:hueOff val="8750205"/>
            <a:satOff val="-13129"/>
            <a:lumOff val="-213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575E5C-DEAA-49FF-9C6A-0DF4C03D040D}">
      <dsp:nvSpPr>
        <dsp:cNvPr id="0" name=""/>
        <dsp:cNvSpPr/>
      </dsp:nvSpPr>
      <dsp:spPr>
        <a:xfrm>
          <a:off x="2415634" y="535936"/>
          <a:ext cx="3839925" cy="3839925"/>
        </a:xfrm>
        <a:prstGeom prst="blockArc">
          <a:avLst>
            <a:gd name="adj1" fmla="val 7981662"/>
            <a:gd name="adj2" fmla="val 9913501"/>
            <a:gd name="adj3" fmla="val 2758"/>
          </a:avLst>
        </a:prstGeom>
        <a:solidFill>
          <a:schemeClr val="accent3">
            <a:hueOff val="7500176"/>
            <a:satOff val="-11253"/>
            <a:lumOff val="-183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EFD8D8-F116-4363-8F07-0BDD118D8287}">
      <dsp:nvSpPr>
        <dsp:cNvPr id="0" name=""/>
        <dsp:cNvSpPr/>
      </dsp:nvSpPr>
      <dsp:spPr>
        <a:xfrm>
          <a:off x="2236574" y="388257"/>
          <a:ext cx="3839925" cy="3839925"/>
        </a:xfrm>
        <a:prstGeom prst="blockArc">
          <a:avLst>
            <a:gd name="adj1" fmla="val 5400000"/>
            <a:gd name="adj2" fmla="val 7560000"/>
            <a:gd name="adj3" fmla="val 2758"/>
          </a:avLst>
        </a:prstGeom>
        <a:solidFill>
          <a:schemeClr val="accent3">
            <a:hueOff val="6250147"/>
            <a:satOff val="-9378"/>
            <a:lumOff val="-152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9B55A0-D6BC-47A3-92D9-CF0D462CBA3E}">
      <dsp:nvSpPr>
        <dsp:cNvPr id="0" name=""/>
        <dsp:cNvSpPr/>
      </dsp:nvSpPr>
      <dsp:spPr>
        <a:xfrm>
          <a:off x="2200813" y="388595"/>
          <a:ext cx="3839925" cy="3839925"/>
        </a:xfrm>
        <a:prstGeom prst="blockArc">
          <a:avLst>
            <a:gd name="adj1" fmla="val 3145669"/>
            <a:gd name="adj2" fmla="val 5335069"/>
            <a:gd name="adj3" fmla="val 2758"/>
          </a:avLst>
        </a:prstGeom>
        <a:solidFill>
          <a:schemeClr val="accent3">
            <a:hueOff val="5000117"/>
            <a:satOff val="-7502"/>
            <a:lumOff val="-122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BC4AA2-7966-4002-8CE2-7479E65C1C79}">
      <dsp:nvSpPr>
        <dsp:cNvPr id="0" name=""/>
        <dsp:cNvSpPr/>
      </dsp:nvSpPr>
      <dsp:spPr>
        <a:xfrm>
          <a:off x="2248346" y="353196"/>
          <a:ext cx="3839925" cy="3839925"/>
        </a:xfrm>
        <a:prstGeom prst="blockArc">
          <a:avLst>
            <a:gd name="adj1" fmla="val 1147149"/>
            <a:gd name="adj2" fmla="val 3253275"/>
            <a:gd name="adj3" fmla="val 2758"/>
          </a:avLst>
        </a:prstGeom>
        <a:solidFill>
          <a:schemeClr val="accent3">
            <a:hueOff val="3750088"/>
            <a:satOff val="-5627"/>
            <a:lumOff val="-91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B05264-FBF1-4254-AA6E-8DA1048C9EC5}">
      <dsp:nvSpPr>
        <dsp:cNvPr id="0" name=""/>
        <dsp:cNvSpPr/>
      </dsp:nvSpPr>
      <dsp:spPr>
        <a:xfrm>
          <a:off x="2236574" y="388257"/>
          <a:ext cx="3839925" cy="3839925"/>
        </a:xfrm>
        <a:prstGeom prst="blockArc">
          <a:avLst>
            <a:gd name="adj1" fmla="val 20520000"/>
            <a:gd name="adj2" fmla="val 1080000"/>
            <a:gd name="adj3" fmla="val 2758"/>
          </a:avLst>
        </a:prstGeom>
        <a:solidFill>
          <a:schemeClr val="accent3">
            <a:hueOff val="2500059"/>
            <a:satOff val="-3751"/>
            <a:lumOff val="-61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42F3FF-3AAD-4819-B004-ADDCB69227EB}">
      <dsp:nvSpPr>
        <dsp:cNvPr id="0" name=""/>
        <dsp:cNvSpPr/>
      </dsp:nvSpPr>
      <dsp:spPr>
        <a:xfrm>
          <a:off x="2256350" y="389524"/>
          <a:ext cx="3839925" cy="3839925"/>
        </a:xfrm>
        <a:prstGeom prst="blockArc">
          <a:avLst>
            <a:gd name="adj1" fmla="val 18360000"/>
            <a:gd name="adj2" fmla="val 20520000"/>
            <a:gd name="adj3" fmla="val 2758"/>
          </a:avLst>
        </a:prstGeom>
        <a:solidFill>
          <a:schemeClr val="accent3">
            <a:hueOff val="1250029"/>
            <a:satOff val="-1876"/>
            <a:lumOff val="-30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C62812-7B8C-4DB2-9C0D-14651D9AFC46}">
      <dsp:nvSpPr>
        <dsp:cNvPr id="0" name=""/>
        <dsp:cNvSpPr/>
      </dsp:nvSpPr>
      <dsp:spPr>
        <a:xfrm>
          <a:off x="2236574" y="388257"/>
          <a:ext cx="3839925" cy="3839925"/>
        </a:xfrm>
        <a:prstGeom prst="blockArc">
          <a:avLst>
            <a:gd name="adj1" fmla="val 16200000"/>
            <a:gd name="adj2" fmla="val 18360000"/>
            <a:gd name="adj3" fmla="val 2758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9436B1-B652-4794-B4F4-4850647DACEB}">
      <dsp:nvSpPr>
        <dsp:cNvPr id="0" name=""/>
        <dsp:cNvSpPr/>
      </dsp:nvSpPr>
      <dsp:spPr>
        <a:xfrm>
          <a:off x="3464464" y="1599003"/>
          <a:ext cx="1384146" cy="141843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300" kern="1200" dirty="0">
              <a:solidFill>
                <a:schemeClr val="bg1"/>
              </a:solidFill>
            </a:rPr>
            <a:t>Укупни расходи и издаци 959.787.000. динара</a:t>
          </a:r>
          <a:endParaRPr lang="en-US" sz="1300" kern="1200" dirty="0">
            <a:solidFill>
              <a:schemeClr val="bg1"/>
            </a:solidFill>
          </a:endParaRPr>
        </a:p>
      </dsp:txBody>
      <dsp:txXfrm>
        <a:off x="3667167" y="1806728"/>
        <a:ext cx="978740" cy="1002984"/>
      </dsp:txXfrm>
    </dsp:sp>
    <dsp:sp modelId="{73F305AC-CFDC-45B1-8AB8-6FABD1C99179}">
      <dsp:nvSpPr>
        <dsp:cNvPr id="0" name=""/>
        <dsp:cNvSpPr/>
      </dsp:nvSpPr>
      <dsp:spPr>
        <a:xfrm>
          <a:off x="3637485" y="-103527"/>
          <a:ext cx="1038104" cy="103653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kern="1200" dirty="0">
              <a:solidFill>
                <a:schemeClr val="bg1"/>
              </a:solidFill>
            </a:rPr>
            <a:t>Коришћење роба и услуга 337.590.000 динара</a:t>
          </a:r>
          <a:endParaRPr lang="en-US" sz="800" kern="1200" dirty="0">
            <a:solidFill>
              <a:schemeClr val="bg1"/>
            </a:solidFill>
          </a:endParaRPr>
        </a:p>
      </dsp:txBody>
      <dsp:txXfrm>
        <a:off x="3789512" y="48269"/>
        <a:ext cx="734050" cy="732938"/>
      </dsp:txXfrm>
    </dsp:sp>
    <dsp:sp modelId="{A14630AA-C1BD-4A7E-B665-0A7C9B6C19C9}">
      <dsp:nvSpPr>
        <dsp:cNvPr id="0" name=""/>
        <dsp:cNvSpPr/>
      </dsp:nvSpPr>
      <dsp:spPr>
        <a:xfrm>
          <a:off x="4784201" y="298367"/>
          <a:ext cx="970594" cy="955986"/>
        </a:xfrm>
        <a:prstGeom prst="ellipse">
          <a:avLst/>
        </a:prstGeom>
        <a:solidFill>
          <a:schemeClr val="accent3">
            <a:hueOff val="1250029"/>
            <a:satOff val="-1876"/>
            <a:lumOff val="-30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800" kern="1200" dirty="0">
              <a:solidFill>
                <a:schemeClr val="bg1"/>
              </a:solidFill>
            </a:rPr>
            <a:t>Дотације и трансфери 184.120.000 динара</a:t>
          </a:r>
          <a:endParaRPr lang="en-US" sz="800" kern="1200" dirty="0">
            <a:solidFill>
              <a:schemeClr val="bg1"/>
            </a:solidFill>
          </a:endParaRPr>
        </a:p>
      </dsp:txBody>
      <dsp:txXfrm>
        <a:off x="4926341" y="438368"/>
        <a:ext cx="686314" cy="675984"/>
      </dsp:txXfrm>
    </dsp:sp>
    <dsp:sp modelId="{E43F7264-94BE-4E7E-8A98-A0D70BB3AF06}">
      <dsp:nvSpPr>
        <dsp:cNvPr id="0" name=""/>
        <dsp:cNvSpPr/>
      </dsp:nvSpPr>
      <dsp:spPr>
        <a:xfrm>
          <a:off x="5512321" y="1284678"/>
          <a:ext cx="890050" cy="876847"/>
        </a:xfrm>
        <a:prstGeom prst="ellipse">
          <a:avLst/>
        </a:prstGeom>
        <a:solidFill>
          <a:schemeClr val="accent3">
            <a:hueOff val="2500059"/>
            <a:satOff val="-3751"/>
            <a:lumOff val="-61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800" kern="1200" dirty="0">
              <a:solidFill>
                <a:schemeClr val="bg1"/>
              </a:solidFill>
            </a:rPr>
            <a:t>Расходи за запослене 197.371.000. динара</a:t>
          </a:r>
          <a:endParaRPr lang="en-US" sz="800" kern="1200" dirty="0">
            <a:solidFill>
              <a:schemeClr val="bg1"/>
            </a:solidFill>
          </a:endParaRPr>
        </a:p>
      </dsp:txBody>
      <dsp:txXfrm>
        <a:off x="5642666" y="1413089"/>
        <a:ext cx="629360" cy="620025"/>
      </dsp:txXfrm>
    </dsp:sp>
    <dsp:sp modelId="{115526CD-270E-4C52-A164-15F2B6F9FE39}">
      <dsp:nvSpPr>
        <dsp:cNvPr id="0" name=""/>
        <dsp:cNvSpPr/>
      </dsp:nvSpPr>
      <dsp:spPr>
        <a:xfrm>
          <a:off x="5513825" y="2465551"/>
          <a:ext cx="887042" cy="855574"/>
        </a:xfrm>
        <a:prstGeom prst="ellipse">
          <a:avLst/>
        </a:prstGeom>
        <a:solidFill>
          <a:schemeClr val="accent3">
            <a:hueOff val="3750088"/>
            <a:satOff val="-5627"/>
            <a:lumOff val="-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800" kern="1200" dirty="0">
              <a:solidFill>
                <a:schemeClr val="bg1"/>
              </a:solidFill>
            </a:rPr>
            <a:t>Социјална помоћ 67.641.000. динара</a:t>
          </a:r>
          <a:endParaRPr lang="en-US" sz="800" kern="1200" dirty="0">
            <a:solidFill>
              <a:schemeClr val="bg1"/>
            </a:solidFill>
          </a:endParaRPr>
        </a:p>
      </dsp:txBody>
      <dsp:txXfrm>
        <a:off x="5643729" y="2590847"/>
        <a:ext cx="627234" cy="604982"/>
      </dsp:txXfrm>
    </dsp:sp>
    <dsp:sp modelId="{5101AD7C-EA94-402A-A388-0FD916639D60}">
      <dsp:nvSpPr>
        <dsp:cNvPr id="0" name=""/>
        <dsp:cNvSpPr/>
      </dsp:nvSpPr>
      <dsp:spPr>
        <a:xfrm>
          <a:off x="4843631" y="3371771"/>
          <a:ext cx="863430" cy="875067"/>
        </a:xfrm>
        <a:prstGeom prst="ellipse">
          <a:avLst/>
        </a:prstGeom>
        <a:solidFill>
          <a:schemeClr val="accent3">
            <a:hueOff val="5000117"/>
            <a:satOff val="-7502"/>
            <a:lumOff val="-122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800" kern="1200" dirty="0">
              <a:solidFill>
                <a:schemeClr val="bg1"/>
              </a:solidFill>
            </a:rPr>
            <a:t>Субвенције 21.700.000 динара</a:t>
          </a:r>
          <a:endParaRPr lang="en-US" sz="800" kern="1200" dirty="0">
            <a:solidFill>
              <a:schemeClr val="bg1"/>
            </a:solidFill>
          </a:endParaRPr>
        </a:p>
      </dsp:txBody>
      <dsp:txXfrm>
        <a:off x="4970077" y="3499922"/>
        <a:ext cx="610538" cy="618765"/>
      </dsp:txXfrm>
    </dsp:sp>
    <dsp:sp modelId="{D19ADD6D-9F0A-4766-B637-BB2D5495A9BB}">
      <dsp:nvSpPr>
        <dsp:cNvPr id="0" name=""/>
        <dsp:cNvSpPr/>
      </dsp:nvSpPr>
      <dsp:spPr>
        <a:xfrm>
          <a:off x="3738124" y="3773915"/>
          <a:ext cx="836825" cy="855574"/>
        </a:xfrm>
        <a:prstGeom prst="ellipse">
          <a:avLst/>
        </a:prstGeom>
        <a:solidFill>
          <a:schemeClr val="accent3">
            <a:hueOff val="6250147"/>
            <a:satOff val="-9378"/>
            <a:lumOff val="-152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800" kern="1200" dirty="0">
              <a:solidFill>
                <a:schemeClr val="bg1"/>
              </a:solidFill>
            </a:rPr>
            <a:t>Остали расходи 56.210.000 динара</a:t>
          </a:r>
          <a:endParaRPr lang="en-US" sz="800" kern="1200" dirty="0">
            <a:solidFill>
              <a:schemeClr val="bg1"/>
            </a:solidFill>
          </a:endParaRPr>
        </a:p>
      </dsp:txBody>
      <dsp:txXfrm>
        <a:off x="3860674" y="3899211"/>
        <a:ext cx="591725" cy="604982"/>
      </dsp:txXfrm>
    </dsp:sp>
    <dsp:sp modelId="{4F05B281-B6DB-45BB-A427-1BF92AADC139}">
      <dsp:nvSpPr>
        <dsp:cNvPr id="0" name=""/>
        <dsp:cNvSpPr/>
      </dsp:nvSpPr>
      <dsp:spPr>
        <a:xfrm>
          <a:off x="2602633" y="3378537"/>
          <a:ext cx="881885" cy="923084"/>
        </a:xfrm>
        <a:prstGeom prst="ellipse">
          <a:avLst/>
        </a:prstGeom>
        <a:solidFill>
          <a:schemeClr val="accent3">
            <a:hueOff val="7500176"/>
            <a:satOff val="-11253"/>
            <a:lumOff val="-18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800" kern="1200" dirty="0">
              <a:solidFill>
                <a:schemeClr val="bg1"/>
              </a:solidFill>
            </a:rPr>
            <a:t>Средства резерве 16.000.000</a:t>
          </a:r>
          <a:endParaRPr lang="en-US" sz="800" kern="1200" dirty="0">
            <a:solidFill>
              <a:schemeClr val="bg1"/>
            </a:solidFill>
          </a:endParaRPr>
        </a:p>
      </dsp:txBody>
      <dsp:txXfrm>
        <a:off x="2731782" y="3513720"/>
        <a:ext cx="623587" cy="652718"/>
      </dsp:txXfrm>
    </dsp:sp>
    <dsp:sp modelId="{2D6C03BD-4023-431E-84F6-C080A9961C8A}">
      <dsp:nvSpPr>
        <dsp:cNvPr id="0" name=""/>
        <dsp:cNvSpPr/>
      </dsp:nvSpPr>
      <dsp:spPr>
        <a:xfrm>
          <a:off x="2009588" y="2455658"/>
          <a:ext cx="990270" cy="966247"/>
        </a:xfrm>
        <a:prstGeom prst="ellipse">
          <a:avLst/>
        </a:prstGeom>
        <a:solidFill>
          <a:schemeClr val="accent3">
            <a:hueOff val="8750205"/>
            <a:satOff val="-13129"/>
            <a:lumOff val="-213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800" kern="1200" dirty="0">
              <a:solidFill>
                <a:schemeClr val="bg1"/>
              </a:solidFill>
            </a:rPr>
            <a:t>Капитални издаци 78.485.000 динара</a:t>
          </a:r>
          <a:endParaRPr lang="en-US" sz="800" kern="1200" dirty="0">
            <a:solidFill>
              <a:schemeClr val="bg1"/>
            </a:solidFill>
          </a:endParaRPr>
        </a:p>
      </dsp:txBody>
      <dsp:txXfrm>
        <a:off x="2154610" y="2597162"/>
        <a:ext cx="700226" cy="683239"/>
      </dsp:txXfrm>
    </dsp:sp>
    <dsp:sp modelId="{5B1F207F-F729-48B8-92A3-2C6260C74349}">
      <dsp:nvSpPr>
        <dsp:cNvPr id="0" name=""/>
        <dsp:cNvSpPr/>
      </dsp:nvSpPr>
      <dsp:spPr>
        <a:xfrm>
          <a:off x="1827228" y="1185355"/>
          <a:ext cx="1057000" cy="1075492"/>
        </a:xfrm>
        <a:prstGeom prst="ellipse">
          <a:avLst/>
        </a:prstGeom>
        <a:solidFill>
          <a:schemeClr val="accent3">
            <a:hueOff val="10000235"/>
            <a:satOff val="-15004"/>
            <a:lumOff val="-244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800" kern="1200" dirty="0">
              <a:solidFill>
                <a:schemeClr val="bg1"/>
              </a:solidFill>
            </a:rPr>
            <a:t>Отплата главнице  динара</a:t>
          </a:r>
          <a:endParaRPr lang="en-US" sz="800" kern="1200" dirty="0">
            <a:solidFill>
              <a:schemeClr val="bg1"/>
            </a:solidFill>
          </a:endParaRPr>
        </a:p>
      </dsp:txBody>
      <dsp:txXfrm>
        <a:off x="1982022" y="1342857"/>
        <a:ext cx="747412" cy="760488"/>
      </dsp:txXfrm>
    </dsp:sp>
    <dsp:sp modelId="{CBE67B27-28BF-42E3-A85E-CE70F82D136D}">
      <dsp:nvSpPr>
        <dsp:cNvPr id="0" name=""/>
        <dsp:cNvSpPr/>
      </dsp:nvSpPr>
      <dsp:spPr>
        <a:xfrm>
          <a:off x="2530625" y="244623"/>
          <a:ext cx="1025901" cy="1063473"/>
        </a:xfrm>
        <a:prstGeom prst="ellipse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800" kern="1200" dirty="0">
              <a:solidFill>
                <a:schemeClr val="bg1"/>
              </a:solidFill>
            </a:rPr>
            <a:t>Отплата камате 670.000 динара</a:t>
          </a:r>
          <a:endParaRPr lang="en-US" sz="800" kern="1200" dirty="0">
            <a:solidFill>
              <a:schemeClr val="bg1"/>
            </a:solidFill>
          </a:endParaRPr>
        </a:p>
      </dsp:txBody>
      <dsp:txXfrm>
        <a:off x="2680865" y="400365"/>
        <a:ext cx="725421" cy="75198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11CA17-664D-4B11-A4C0-1EBBCB03982F}">
      <dsp:nvSpPr>
        <dsp:cNvPr id="0" name=""/>
        <dsp:cNvSpPr/>
      </dsp:nvSpPr>
      <dsp:spPr>
        <a:xfrm>
          <a:off x="1137" y="465523"/>
          <a:ext cx="2538745" cy="187612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0DDF50-5F58-4553-9055-F691FE2271AE}">
      <dsp:nvSpPr>
        <dsp:cNvPr id="0" name=""/>
        <dsp:cNvSpPr/>
      </dsp:nvSpPr>
      <dsp:spPr>
        <a:xfrm>
          <a:off x="514288" y="2001470"/>
          <a:ext cx="2187642" cy="5257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5000"/>
            </a:spcAft>
            <a:buNone/>
          </a:pPr>
          <a:r>
            <a:rPr lang="sr-Cyrl-RS" sz="1000" b="1" kern="1200" dirty="0">
              <a:latin typeface="Arial Narrow" pitchFamily="34" charset="0"/>
              <a:ea typeface="Times New Roman"/>
              <a:cs typeface="Rod" pitchFamily="49" charset="-79"/>
            </a:rPr>
            <a:t>Реконструкција школских установа и установа за децу са посебним потребама</a:t>
          </a:r>
          <a:endParaRPr lang="en-US" sz="1000" kern="1200" dirty="0"/>
        </a:p>
      </dsp:txBody>
      <dsp:txXfrm>
        <a:off x="514288" y="2001470"/>
        <a:ext cx="2187642" cy="525726"/>
      </dsp:txXfrm>
    </dsp:sp>
    <dsp:sp modelId="{BCEEEFF3-EA3B-4116-9B55-B17036EA459F}">
      <dsp:nvSpPr>
        <dsp:cNvPr id="0" name=""/>
        <dsp:cNvSpPr/>
      </dsp:nvSpPr>
      <dsp:spPr>
        <a:xfrm>
          <a:off x="3042091" y="465523"/>
          <a:ext cx="2538745" cy="1876123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B4DF9F-4488-4D5E-BD0A-3396A78DD4BE}">
      <dsp:nvSpPr>
        <dsp:cNvPr id="0" name=""/>
        <dsp:cNvSpPr/>
      </dsp:nvSpPr>
      <dsp:spPr>
        <a:xfrm>
          <a:off x="3555242" y="2001470"/>
          <a:ext cx="2187642" cy="5257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5000"/>
            </a:spcAft>
            <a:buNone/>
          </a:pPr>
          <a:r>
            <a:rPr lang="sr-Cyrl-RS" sz="1000" kern="1200" dirty="0"/>
            <a:t>Програм енергетске санације стамбених зграда и кућ</a:t>
          </a:r>
          <a:endParaRPr lang="en-US" sz="1000" kern="1200" dirty="0"/>
        </a:p>
      </dsp:txBody>
      <dsp:txXfrm>
        <a:off x="3555242" y="2001470"/>
        <a:ext cx="2187642" cy="525726"/>
      </dsp:txXfrm>
    </dsp:sp>
    <dsp:sp modelId="{415E3300-B68D-4518-818E-346520B2C93F}">
      <dsp:nvSpPr>
        <dsp:cNvPr id="0" name=""/>
        <dsp:cNvSpPr/>
      </dsp:nvSpPr>
      <dsp:spPr>
        <a:xfrm>
          <a:off x="6083045" y="465523"/>
          <a:ext cx="2538745" cy="1876123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068166-C234-43B4-AB7F-8FD53D132FC7}">
      <dsp:nvSpPr>
        <dsp:cNvPr id="0" name=""/>
        <dsp:cNvSpPr/>
      </dsp:nvSpPr>
      <dsp:spPr>
        <a:xfrm>
          <a:off x="6596195" y="2001470"/>
          <a:ext cx="2187642" cy="5257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5000"/>
            </a:spcAft>
            <a:buNone/>
          </a:pPr>
          <a:r>
            <a:rPr lang="sr-Cyrl-RS" sz="1000" b="1" kern="1200" dirty="0"/>
            <a:t>Подршка пољопривредника у локалној заједници</a:t>
          </a:r>
          <a:endParaRPr lang="en-US" sz="1000" kern="1200" dirty="0"/>
        </a:p>
      </dsp:txBody>
      <dsp:txXfrm>
        <a:off x="6596195" y="2001470"/>
        <a:ext cx="2187642" cy="525726"/>
      </dsp:txXfrm>
    </dsp:sp>
    <dsp:sp modelId="{90772167-28FE-461A-8B23-D82E80C23E8A}">
      <dsp:nvSpPr>
        <dsp:cNvPr id="0" name=""/>
        <dsp:cNvSpPr/>
      </dsp:nvSpPr>
      <dsp:spPr>
        <a:xfrm>
          <a:off x="1137" y="2797277"/>
          <a:ext cx="2538745" cy="1876123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E55E1F-9553-4573-A007-8D4F8B6CEC68}">
      <dsp:nvSpPr>
        <dsp:cNvPr id="0" name=""/>
        <dsp:cNvSpPr/>
      </dsp:nvSpPr>
      <dsp:spPr>
        <a:xfrm>
          <a:off x="514288" y="4333224"/>
          <a:ext cx="2187642" cy="5257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5000"/>
            </a:spcAft>
            <a:buNone/>
          </a:pPr>
          <a:r>
            <a:rPr lang="sr-Cyrl-RS" sz="1300" b="1" kern="1200" dirty="0"/>
            <a:t>Реконструкција путне инфраструктуре</a:t>
          </a:r>
          <a:endParaRPr lang="en-US" sz="1300" b="1" kern="1200" dirty="0"/>
        </a:p>
      </dsp:txBody>
      <dsp:txXfrm>
        <a:off x="514288" y="4333224"/>
        <a:ext cx="2187642" cy="525726"/>
      </dsp:txXfrm>
    </dsp:sp>
    <dsp:sp modelId="{C3B9B811-ECC7-40C5-B400-1781FB2A7E10}">
      <dsp:nvSpPr>
        <dsp:cNvPr id="0" name=""/>
        <dsp:cNvSpPr/>
      </dsp:nvSpPr>
      <dsp:spPr>
        <a:xfrm>
          <a:off x="3042091" y="2797277"/>
          <a:ext cx="2538745" cy="1876123"/>
        </a:xfrm>
        <a:prstGeom prst="rect">
          <a:avLst/>
        </a:prstGeom>
        <a:blipFill>
          <a:blip xmlns:r="http://schemas.openxmlformats.org/officeDocument/2006/relationships" r:embed="rId5"/>
          <a:srcRect/>
          <a:stretch>
            <a:fillRect l="-9000" r="-9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B30D70-9E4C-4F16-A2F9-B6A2E9D5151E}">
      <dsp:nvSpPr>
        <dsp:cNvPr id="0" name=""/>
        <dsp:cNvSpPr/>
      </dsp:nvSpPr>
      <dsp:spPr>
        <a:xfrm>
          <a:off x="3555242" y="4333224"/>
          <a:ext cx="2187642" cy="5257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5000"/>
            </a:spcAft>
            <a:buNone/>
          </a:pPr>
          <a:r>
            <a:rPr lang="sr-Cyrl-RS" sz="1300" kern="1200" dirty="0"/>
            <a:t>Помоћ породицама са децом и подршка студетима</a:t>
          </a:r>
          <a:endParaRPr lang="en-US" sz="1300" kern="1200" dirty="0"/>
        </a:p>
      </dsp:txBody>
      <dsp:txXfrm>
        <a:off x="3555242" y="4333224"/>
        <a:ext cx="2187642" cy="525726"/>
      </dsp:txXfrm>
    </dsp:sp>
    <dsp:sp modelId="{202B4EF8-8548-4AE3-9B09-0446D6DFE5D3}">
      <dsp:nvSpPr>
        <dsp:cNvPr id="0" name=""/>
        <dsp:cNvSpPr/>
      </dsp:nvSpPr>
      <dsp:spPr>
        <a:xfrm>
          <a:off x="6083045" y="2797277"/>
          <a:ext cx="2538745" cy="1876123"/>
        </a:xfrm>
        <a:prstGeom prst="rect">
          <a:avLst/>
        </a:prstGeom>
        <a:blipFill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874431-69B8-45A2-8587-C24F06E8190A}">
      <dsp:nvSpPr>
        <dsp:cNvPr id="0" name=""/>
        <dsp:cNvSpPr/>
      </dsp:nvSpPr>
      <dsp:spPr>
        <a:xfrm>
          <a:off x="6596195" y="4333224"/>
          <a:ext cx="2187642" cy="5257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5000"/>
            </a:spcAft>
            <a:buNone/>
          </a:pPr>
          <a:r>
            <a:rPr lang="sr-Cyrl-RS" sz="1300" kern="1200" dirty="0"/>
            <a:t>Мере активне политике запошљавања</a:t>
          </a:r>
          <a:endParaRPr lang="en-US" sz="1300" kern="1200" dirty="0"/>
        </a:p>
      </dsp:txBody>
      <dsp:txXfrm>
        <a:off x="6596195" y="4333224"/>
        <a:ext cx="2187642" cy="5257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CircleRelationship">
  <dgm:title val=""/>
  <dgm:desc val=""/>
  <dgm:catLst>
    <dgm:cat type="relationship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clrData>
  <dgm:layoutNode name="Name0">
    <dgm:varLst>
      <dgm:chMax val="1"/>
      <dgm:chPref val="1"/>
    </dgm:varLst>
    <dgm:shape xmlns:r="http://schemas.openxmlformats.org/officeDocument/2006/relationships" r:blip="">
      <dgm:adjLst/>
    </dgm:shape>
    <dgm:choose name="Name1">
      <dgm:if name="Name2" axis="ch ch" ptType="node node" func="cnt" op="equ" val="0">
        <dgm:alg type="composite">
          <dgm:param type="ar" val="0.98"/>
        </dgm:alg>
        <dgm:constrLst>
          <dgm:constr type="primFontSz" for="des" ptType="node" op="equ" val="65"/>
          <dgm:constr type="l" for="ch" forName="Parent" refType="w" fact="0"/>
          <dgm:constr type="t" for="ch" forName="Parent" refType="h" fact="0.039"/>
          <dgm:constr type="w" for="ch" forName="Parent" refType="w" fact="0.8734"/>
          <dgm:constr type="h" for="ch" forName="Parent" refType="h" fact="0.856"/>
          <dgm:constr type="l" for="ch" forName="Accent1" refType="w" fact="0.4984"/>
          <dgm:constr type="t" for="ch" forName="Accent1" refType="h" fact="0"/>
          <dgm:constr type="w" for="ch" forName="Accent1" refType="w" fact="0.0972"/>
          <dgm:constr type="h" for="ch" forName="Accent1" refType="h" fact="0.0952"/>
          <dgm:constr type="l" for="ch" forName="Accent2" refType="w" fact="0.2684"/>
          <dgm:constr type="t" for="ch" forName="Accent2" refType="h" fact="0.8314"/>
          <dgm:constr type="w" for="ch" forName="Accent2" refType="w" fact="0.0704"/>
          <dgm:constr type="h" for="ch" forName="Accent2" refType="h" fact="0.069"/>
          <dgm:constr type="l" for="ch" forName="Accent3" refType="w" fact="0.9296"/>
          <dgm:constr type="t" for="ch" forName="Accent3" refType="h" fact="0.3864"/>
          <dgm:constr type="w" for="ch" forName="Accent3" refType="w" fact="0.0704"/>
          <dgm:constr type="h" for="ch" forName="Accent3" refType="h" fact="0.069"/>
          <dgm:constr type="l" for="ch" forName="Accent4" refType="w" fact="0.5931"/>
          <dgm:constr type="t" for="ch" forName="Accent4" refType="h" fact="0.9048"/>
          <dgm:constr type="w" for="ch" forName="Accent4" refType="w" fact="0.0972"/>
          <dgm:constr type="h" for="ch" forName="Accent4" refType="h" fact="0.0952"/>
          <dgm:constr type="l" for="ch" forName="Accent5" refType="w" fact="0.2883"/>
          <dgm:constr type="t" for="ch" forName="Accent5" refType="h" fact="0.1353"/>
          <dgm:constr type="w" for="ch" forName="Accent5" refType="w" fact="0.0704"/>
          <dgm:constr type="h" for="ch" forName="Accent5" refType="h" fact="0.069"/>
          <dgm:constr type="l" for="ch" forName="Accent6" refType="w" fact="0.0666"/>
          <dgm:constr type="t" for="ch" forName="Accent6" refType="h" fact="0.53"/>
          <dgm:constr type="w" for="ch" forName="Accent6" refType="w" fact="0.0704"/>
          <dgm:constr type="h" for="ch" forName="Accent6" refType="h" fact="0.069"/>
        </dgm:constrLst>
      </dgm:if>
      <dgm:if name="Name3" axis="ch ch" ptType="node node" func="cnt" op="equ" val="1">
        <dgm:alg type="composite">
          <dgm:param type="ar" val="1.2476"/>
        </dgm:alg>
        <dgm:constrLst>
          <dgm:constr type="primFontSz" for="des" ptType="node" op="equ" val="65"/>
          <dgm:constr type="l" for="ch" forName="Parent" refType="w" fact="0.2145"/>
          <dgm:constr type="t" for="ch" forName="Parent" refType="h" fact="0.039"/>
          <dgm:constr type="w" for="ch" forName="Parent" refType="w" fact="0.6861"/>
          <dgm:constr type="h" for="ch" forName="Parent" refType="h" fact="0.856"/>
          <dgm:constr type="l" for="ch" forName="Accent8" refType="w" fact="0.0262"/>
          <dgm:constr type="t" for="ch" forName="Accent8" refType="h" fact="0.6434"/>
          <dgm:constr type="w" for="ch" forName="Accent8" refType="w" fact="0.138"/>
          <dgm:constr type="h" for="ch" forName="Accent8" refType="h" fact="0.1721"/>
          <dgm:constr type="l" for="ch" forName="Accent1" refType="w" fact="0.6059"/>
          <dgm:constr type="t" for="ch" forName="Accent1" refType="h" fact="0"/>
          <dgm:constr type="w" for="ch" forName="Accent1" refType="w" fact="0.0763"/>
          <dgm:constr type="h" for="ch" forName="Accent1" refType="h" fact="0.0952"/>
          <dgm:constr type="l" for="ch" forName="Accent2" refType="w" fact="0.4253"/>
          <dgm:constr type="t" for="ch" forName="Accent2" refType="h" fact="0.8314"/>
          <dgm:constr type="w" for="ch" forName="Accent2" refType="w" fact="0.0553"/>
          <dgm:constr type="h" for="ch" forName="Accent2" refType="h" fact="0.069"/>
          <dgm:constr type="l" for="ch" forName="Accent3" refType="w" fact="0.9447"/>
          <dgm:constr type="t" for="ch" forName="Accent3" refType="h" fact="0.3864"/>
          <dgm:constr type="w" for="ch" forName="Accent3" refType="w" fact="0.0553"/>
          <dgm:constr type="h" for="ch" forName="Accent3" refType="h" fact="0.069"/>
          <dgm:constr type="l" for="ch" forName="Child1" refType="w" fact="0"/>
          <dgm:constr type="t" for="ch" forName="Child1" refType="h" fact="0.1935"/>
          <dgm:constr type="w" for="ch" forName="Child1" refType="w" fact="0.2789"/>
          <dgm:constr type="h" for="ch" forName="Child1" refType="h" fact="0.3479"/>
          <dgm:constr type="l" for="ch" forName="Accent4" refType="w" fact="0.6803"/>
          <dgm:constr type="t" for="ch" forName="Accent4" refType="h" fact="0.9048"/>
          <dgm:constr type="w" for="ch" forName="Accent4" refType="w" fact="0.0763"/>
          <dgm:constr type="h" for="ch" forName="Accent4" refType="h" fact="0.0952"/>
          <dgm:constr type="l" for="ch" forName="Accent7" refType="w" fact="0.5287"/>
          <dgm:constr type="t" for="ch" forName="Accent7" refType="h" fact="0.1383"/>
          <dgm:constr type="w" for="ch" forName="Accent7" refType="w" fact="0.0763"/>
          <dgm:constr type="h" for="ch" forName="Accent7" refType="h" fact="0.0952"/>
          <dgm:constr type="l" for="ch" forName="Accent5" refType="w" fact="0.4409"/>
          <dgm:constr type="t" for="ch" forName="Accent5" refType="h" fact="0.1353"/>
          <dgm:constr type="w" for="ch" forName="Accent5" refType="w" fact="0.0553"/>
          <dgm:constr type="h" for="ch" forName="Accent5" refType="h" fact="0.069"/>
          <dgm:constr type="l" for="ch" forName="Accent6" refType="w" fact="0.2668"/>
          <dgm:constr type="t" for="ch" forName="Accent6" refType="h" fact="0.53"/>
          <dgm:constr type="w" for="ch" forName="Accent6" refType="w" fact="0.0553"/>
          <dgm:constr type="h" for="ch" forName="Accent6" refType="h" fact="0.069"/>
        </dgm:constrLst>
      </dgm:if>
      <dgm:if name="Name4" axis="ch ch" ptType="node node" func="cnt" op="equ" val="2">
        <dgm:alg type="composite">
          <dgm:param type="ar" val="1.592"/>
        </dgm:alg>
        <dgm:constrLst>
          <dgm:constr type="primFontSz" for="des" ptType="node" op="equ" val="65"/>
          <dgm:constr type="l" for="ch" forName="Parent" refType="w" fact="0.1886"/>
          <dgm:constr type="t" for="ch" forName="Parent" refType="h" fact="0.039"/>
          <dgm:constr type="w" for="ch" forName="Parent" refType="w" fact="0.5377"/>
          <dgm:constr type="h" for="ch" forName="Parent" refType="h" fact="0.856"/>
          <dgm:constr type="l" for="ch" forName="Accent8" refType="w" fact="0.0411"/>
          <dgm:constr type="t" for="ch" forName="Accent8" refType="h" fact="0.6434"/>
          <dgm:constr type="w" for="ch" forName="Accent8" refType="w" fact="0.1081"/>
          <dgm:constr type="h" for="ch" forName="Accent8" refType="h" fact="0.1721"/>
          <dgm:constr type="l" for="ch" forName="Accent1" refType="w" fact="0.4954"/>
          <dgm:constr type="t" for="ch" forName="Accent1" refType="h" fact="0"/>
          <dgm:constr type="w" for="ch" forName="Accent1" refType="w" fact="0.0598"/>
          <dgm:constr type="h" for="ch" forName="Accent1" refType="h" fact="0.0952"/>
          <dgm:constr type="l" for="ch" forName="Accent2" refType="w" fact="0.3538"/>
          <dgm:constr type="t" for="ch" forName="Accent2" refType="h" fact="0.8314"/>
          <dgm:constr type="w" for="ch" forName="Accent2" refType="w" fact="0.0433"/>
          <dgm:constr type="h" for="ch" forName="Accent2" refType="h" fact="0.069"/>
          <dgm:constr type="l" for="ch" forName="Accent3" refType="w" fact="0.7609"/>
          <dgm:constr type="t" for="ch" forName="Accent3" refType="h" fact="0.3864"/>
          <dgm:constr type="w" for="ch" forName="Accent3" refType="w" fact="0.0433"/>
          <dgm:constr type="h" for="ch" forName="Accent3" refType="h" fact="0.069"/>
          <dgm:constr type="l" for="ch" forName="Accent9" refType="w" fact="0.6839"/>
          <dgm:constr type="t" for="ch" forName="Accent9" refType="h" fact="0.27"/>
          <dgm:constr type="w" for="ch" forName="Accent9" refType="w" fact="0.0598"/>
          <dgm:constr type="h" for="ch" forName="Accent9" refType="h" fact="0.0952"/>
          <dgm:constr type="l" for="ch" forName="Child1" refType="w" fact="0.0206"/>
          <dgm:constr type="t" for="ch" forName="Child1" refType="h" fact="0.1935"/>
          <dgm:constr type="w" for="ch" forName="Child1" refType="w" fact="0.2186"/>
          <dgm:constr type="h" for="ch" forName="Child1" refType="h" fact="0.3479"/>
          <dgm:constr type="l" for="ch" forName="Child2" refType="w" fact="0.7814"/>
          <dgm:constr type="t" for="ch" forName="Child2" refType="h" fact="0.0298"/>
          <dgm:constr type="w" for="ch" forName="Child2" refType="w" fact="0.2186"/>
          <dgm:constr type="h" for="ch" forName="Child2" refType="h" fact="0.3479"/>
          <dgm:constr type="l" for="ch" forName="Accent10" refType="w" fact="0"/>
          <dgm:constr type="t" for="ch" forName="Accent10" refType="h" fact="0.8482"/>
          <dgm:constr type="w" for="ch" forName="Accent10" refType="w" fact="0.0433"/>
          <dgm:constr type="h" for="ch" forName="Accent10" refType="h" fact="0.069"/>
          <dgm:constr type="l" for="ch" forName="Accent11" refType="w" fact="0.4318"/>
          <dgm:constr type="t" for="ch" forName="Accent11" refType="h" fact="0.75"/>
          <dgm:constr type="w" for="ch" forName="Accent11" refType="w" fact="0.0433"/>
          <dgm:constr type="h" for="ch" forName="Accent11" refType="h" fact="0.069"/>
          <dgm:constr type="l" for="ch" forName="Accent7" refType="w" fact="0.4349"/>
          <dgm:constr type="t" for="ch" forName="Accent7" refType="h" fact="0.1383"/>
          <dgm:constr type="w" for="ch" forName="Accent7" refType="w" fact="0.0598"/>
          <dgm:constr type="h" for="ch" forName="Accent7" refType="h" fact="0.0952"/>
          <dgm:constr type="l" for="ch" forName="Accent5" refType="w" fact="0.3661"/>
          <dgm:constr type="t" for="ch" forName="Accent5" refType="h" fact="0.1353"/>
          <dgm:constr type="w" for="ch" forName="Accent5" refType="w" fact="0.0433"/>
          <dgm:constr type="h" for="ch" forName="Accent5" refType="h" fact="0.069"/>
          <dgm:constr type="l" for="ch" forName="Accent6" refType="w" fact="0.2296"/>
          <dgm:constr type="t" for="ch" forName="Accent6" refType="h" fact="0.53"/>
          <dgm:constr type="w" for="ch" forName="Accent6" refType="w" fact="0.0433"/>
          <dgm:constr type="h" for="ch" forName="Accent6" refType="h" fact="0.069"/>
          <dgm:constr type="l" for="ch" forName="Accent4" refType="w" fact="0.5537"/>
          <dgm:constr type="t" for="ch" forName="Accent4" refType="h" fact="0.9048"/>
          <dgm:constr type="w" for="ch" forName="Accent4" refType="w" fact="0.0598"/>
          <dgm:constr type="h" for="ch" forName="Accent4" refType="h" fact="0.0952"/>
        </dgm:constrLst>
      </dgm:if>
      <dgm:if name="Name5" axis="ch ch" ptType="node node" func="cnt" op="equ" val="3">
        <dgm:alg type="composite">
          <dgm:param type="ar" val="1.755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9"/>
          <dgm:constr type="w" for="ch" forName="Parent" refType="w" fact="0.4875"/>
          <dgm:constr type="h" for="ch" forName="Parent" refType="h" fact="0.856"/>
          <dgm:constr type="l" for="ch" forName="Accent8" refType="w" fact="0.0373"/>
          <dgm:constr type="t" for="ch" forName="Accent8" refType="h" fact="0.6434"/>
          <dgm:constr type="w" for="ch" forName="Accent8" refType="w" fact="0.098"/>
          <dgm:constr type="h" for="ch" forName="Accent8" refType="h" fact="0.1721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952"/>
          <dgm:constr type="l" for="ch" forName="Accent2" refType="w" fact="0.3209"/>
          <dgm:constr type="t" for="ch" forName="Accent2" refType="h" fact="0.8314"/>
          <dgm:constr type="w" for="ch" forName="Accent2" refType="w" fact="0.0393"/>
          <dgm:constr type="h" for="ch" forName="Accent2" refType="h" fact="0.069"/>
          <dgm:constr type="l" for="ch" forName="Accent3" refType="w" fact="0.6899"/>
          <dgm:constr type="t" for="ch" forName="Accent3" refType="h" fact="0.3864"/>
          <dgm:constr type="w" for="ch" forName="Accent3" refType="w" fact="0.0393"/>
          <dgm:constr type="h" for="ch" forName="Accent3" refType="h" fact="0.069"/>
          <dgm:constr type="l" for="ch" forName="Accent9" refType="w" fact="0.6201"/>
          <dgm:constr type="t" for="ch" forName="Accent9" refType="h" fact="0.27"/>
          <dgm:constr type="w" for="ch" forName="Accent9" refType="w" fact="0.0542"/>
          <dgm:constr type="h" for="ch" forName="Accent9" refType="h" fact="0.0952"/>
          <dgm:constr type="l" for="ch" forName="Child1" refType="w" fact="0.0186"/>
          <dgm:constr type="t" for="ch" forName="Child1" refType="h" fact="0.1935"/>
          <dgm:constr type="w" for="ch" forName="Child1" refType="w" fact="0.1982"/>
          <dgm:constr type="h" for="ch" forName="Child1" refType="h" fact="0.3479"/>
          <dgm:constr type="l" for="ch" forName="Child2" refType="w" fact="0.7086"/>
          <dgm:constr type="t" for="ch" forName="Child2" refType="h" fact="0.0298"/>
          <dgm:constr type="w" for="ch" forName="Child2" refType="w" fact="0.1982"/>
          <dgm:constr type="h" for="ch" forName="Child2" refType="h" fact="0.3479"/>
          <dgm:constr type="l" for="ch" forName="Child3" refType="w" fact="0.8018"/>
          <dgm:constr type="t" for="ch" forName="Child3" refType="h" fact="0.6312"/>
          <dgm:constr type="w" for="ch" forName="Child3" refType="w" fact="0.1982"/>
          <dgm:constr type="h" for="ch" forName="Child3" refType="h" fact="0.3479"/>
          <dgm:constr type="l" for="ch" forName="Accent12" refType="w" fact="0.7459"/>
          <dgm:constr type="t" for="ch" forName="Accent12" refType="h" fact="0.619"/>
          <dgm:constr type="w" for="ch" forName="Accent12" refType="w" fact="0.0393"/>
          <dgm:constr type="h" for="ch" forName="Accent12" refType="h" fact="0.069"/>
          <dgm:constr type="l" for="ch" forName="Accent4" refType="w" fact="0.5021"/>
          <dgm:constr type="t" for="ch" forName="Accent4" refType="h" fact="0.9048"/>
          <dgm:constr type="w" for="ch" forName="Accent4" refType="w" fact="0.0542"/>
          <dgm:constr type="h" for="ch" forName="Accent4" refType="h" fact="0.0952"/>
          <dgm:constr type="l" for="ch" forName="Accent10" refType="w" fact="0"/>
          <dgm:constr type="t" for="ch" forName="Accent10" refType="h" fact="0.8482"/>
          <dgm:constr type="w" for="ch" forName="Accent10" refType="w" fact="0.0393"/>
          <dgm:constr type="h" for="ch" forName="Accent10" refType="h" fact="0.069"/>
          <dgm:constr type="l" for="ch" forName="Accent11" refType="w" fact="0.3916"/>
          <dgm:constr type="t" for="ch" forName="Accent11" refType="h" fact="0.75"/>
          <dgm:constr type="w" for="ch" forName="Accent11" refType="w" fact="0.0393"/>
          <dgm:constr type="h" for="ch" forName="Accent11" refType="h" fact="0.069"/>
          <dgm:constr type="l" for="ch" forName="Accent7" refType="w" fact="0.3944"/>
          <dgm:constr type="t" for="ch" forName="Accent7" refType="h" fact="0.1383"/>
          <dgm:constr type="w" for="ch" forName="Accent7" refType="w" fact="0.0542"/>
          <dgm:constr type="h" for="ch" forName="Accent7" refType="h" fact="0.0952"/>
          <dgm:constr type="l" for="ch" forName="Accent5" refType="w" fact="0.3319"/>
          <dgm:constr type="t" for="ch" forName="Accent5" refType="h" fact="0.1353"/>
          <dgm:constr type="w" for="ch" forName="Accent5" refType="w" fact="0.0393"/>
          <dgm:constr type="h" for="ch" forName="Accent5" refType="h" fact="0.069"/>
          <dgm:constr type="l" for="ch" forName="Accent6" refType="w" fact="0.2082"/>
          <dgm:constr type="t" for="ch" forName="Accent6" refType="h" fact="0.53"/>
          <dgm:constr type="w" for="ch" forName="Accent6" refType="w" fact="0.0393"/>
          <dgm:constr type="h" for="ch" forName="Accent6" refType="h" fact="0.069"/>
        </dgm:constrLst>
      </dgm:if>
      <dgm:if name="Name6" axis="ch ch" ptType="node node" func="cnt" op="equ" val="4">
        <dgm:alg type="composite">
          <dgm:param type="ar" val="1.3749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06"/>
          <dgm:constr type="w" for="ch" forName="Parent" refType="w" fact="0.4875"/>
          <dgm:constr type="h" for="ch" forName="Parent" refType="h" fact="0.6703"/>
          <dgm:constr type="l" for="ch" forName="Accent8" refType="w" fact="0.0373"/>
          <dgm:constr type="t" for="ch" forName="Accent8" refType="h" fact="0.5038"/>
          <dgm:constr type="w" for="ch" forName="Accent8" refType="w" fact="0.098"/>
          <dgm:constr type="h" for="ch" forName="Accent8" refType="h" fact="0.1348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746"/>
          <dgm:constr type="l" for="ch" forName="Accent2" refType="w" fact="0.3209"/>
          <dgm:constr type="t" for="ch" forName="Accent2" refType="h" fact="0.6511"/>
          <dgm:constr type="w" for="ch" forName="Accent2" refType="w" fact="0.0393"/>
          <dgm:constr type="h" for="ch" forName="Accent2" refType="h" fact="0.054"/>
          <dgm:constr type="l" for="ch" forName="Accent3" refType="w" fact="0.6899"/>
          <dgm:constr type="t" for="ch" forName="Accent3" refType="h" fact="0.3026"/>
          <dgm:constr type="w" for="ch" forName="Accent3" refType="w" fact="0.0393"/>
          <dgm:constr type="h" for="ch" forName="Accent3" refType="h" fact="0.054"/>
          <dgm:constr type="l" for="ch" forName="Accent9" refType="w" fact="0.6201"/>
          <dgm:constr type="t" for="ch" forName="Accent9" refType="h" fact="0.2115"/>
          <dgm:constr type="w" for="ch" forName="Accent9" refType="w" fact="0.0542"/>
          <dgm:constr type="h" for="ch" forName="Accent9" refType="h" fact="0.0746"/>
          <dgm:constr type="l" for="ch" forName="Child1" refType="w" fact="0.0186"/>
          <dgm:constr type="t" for="ch" forName="Child1" refType="h" fact="0.1515"/>
          <dgm:constr type="w" for="ch" forName="Child1" refType="w" fact="0.1982"/>
          <dgm:constr type="h" for="ch" forName="Child1" refType="h" fact="0.2725"/>
          <dgm:constr type="l" for="ch" forName="Child2" refType="w" fact="0.7086"/>
          <dgm:constr type="t" for="ch" forName="Child2" refType="h" fact="0.0233"/>
          <dgm:constr type="w" for="ch" forName="Child2" refType="w" fact="0.1982"/>
          <dgm:constr type="h" for="ch" forName="Child2" refType="h" fact="0.2725"/>
          <dgm:constr type="l" for="ch" forName="Child3" refType="w" fact="0.8018"/>
          <dgm:constr type="t" for="ch" forName="Child3" refType="h" fact="0.4943"/>
          <dgm:constr type="w" for="ch" forName="Child3" refType="w" fact="0.1982"/>
          <dgm:constr type="h" for="ch" forName="Child3" refType="h" fact="0.2725"/>
          <dgm:constr type="l" for="ch" forName="Accent12" refType="w" fact="0.7459"/>
          <dgm:constr type="t" for="ch" forName="Accent12" refType="h" fact="0.4848"/>
          <dgm:constr type="w" for="ch" forName="Accent12" refType="w" fact="0.0393"/>
          <dgm:constr type="h" for="ch" forName="Accent12" refType="h" fact="0.054"/>
          <dgm:constr type="l" for="ch" forName="Accent4" refType="w" fact="0.5021"/>
          <dgm:constr type="t" for="ch" forName="Accent4" refType="h" fact="0.7085"/>
          <dgm:constr type="w" for="ch" forName="Accent4" refType="w" fact="0.0542"/>
          <dgm:constr type="h" for="ch" forName="Accent4" refType="h" fact="0.0746"/>
          <dgm:constr type="l" for="ch" forName="Accent10" refType="w" fact="0"/>
          <dgm:constr type="t" for="ch" forName="Accent10" refType="h" fact="0.6642"/>
          <dgm:constr type="w" for="ch" forName="Accent10" refType="w" fact="0.0393"/>
          <dgm:constr type="h" for="ch" forName="Accent10" refType="h" fact="0.054"/>
          <dgm:constr type="l" for="ch" forName="Accent11" refType="w" fact="0.3916"/>
          <dgm:constr type="t" for="ch" forName="Accent11" refType="h" fact="0.5873"/>
          <dgm:constr type="w" for="ch" forName="Accent11" refType="w" fact="0.0393"/>
          <dgm:constr type="h" for="ch" forName="Accent11" refType="h" fact="0.054"/>
          <dgm:constr type="l" for="ch" forName="Accent7" refType="w" fact="0.3944"/>
          <dgm:constr type="t" for="ch" forName="Accent7" refType="h" fact="0.1083"/>
          <dgm:constr type="w" for="ch" forName="Accent7" refType="w" fact="0.0542"/>
          <dgm:constr type="h" for="ch" forName="Accent7" refType="h" fact="0.0746"/>
          <dgm:constr type="l" for="ch" forName="Accent5" refType="w" fact="0.3319"/>
          <dgm:constr type="t" for="ch" forName="Accent5" refType="h" fact="0.1059"/>
          <dgm:constr type="w" for="ch" forName="Accent5" refType="w" fact="0.0393"/>
          <dgm:constr type="h" for="ch" forName="Accent5" refType="h" fact="0.054"/>
          <dgm:constr type="l" for="ch" forName="Accent6" refType="w" fact="0.2082"/>
          <dgm:constr type="t" for="ch" forName="Accent6" refType="h" fact="0.4151"/>
          <dgm:constr type="w" for="ch" forName="Accent6" refType="w" fact="0.0393"/>
          <dgm:constr type="h" for="ch" forName="Accent6" refType="h" fact="0.054"/>
          <dgm:constr type="l" for="ch" forName="Child4" refType="w" fact="0.2329"/>
          <dgm:constr type="t" for="ch" forName="Child4" refType="h" fact="0.7275"/>
          <dgm:constr type="w" for="ch" forName="Child4" refType="w" fact="0.1982"/>
          <dgm:constr type="h" for="ch" forName="Child4" refType="h" fact="0.2725"/>
          <dgm:constr type="l" for="ch" forName="Accent13" refType="w" fact="0.4099"/>
          <dgm:constr type="t" for="ch" forName="Accent13" refType="h" fact="0.7183"/>
          <dgm:constr type="w" for="ch" forName="Accent13" refType="w" fact="0.0393"/>
          <dgm:constr type="h" for="ch" forName="Accent13" refType="h" fact="0.054"/>
        </dgm:constrLst>
      </dgm:if>
      <dgm:else name="Name7">
        <dgm:alg type="composite">
          <dgm:param type="ar" val="1.147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1907"/>
          <dgm:constr type="w" for="ch" forName="Parent" refType="w" fact="0.4875"/>
          <dgm:constr type="h" for="ch" forName="Parent" refType="h" fact="0.5596"/>
          <dgm:constr type="l" for="ch" forName="Accent8" refType="w" fact="0.0373"/>
          <dgm:constr type="t" for="ch" forName="Accent8" refType="h" fact="0.5858"/>
          <dgm:constr type="w" for="ch" forName="Accent8" refType="w" fact="0.098"/>
          <dgm:constr type="h" for="ch" forName="Accent8" refType="h" fact="0.1125"/>
          <dgm:constr type="l" for="ch" forName="Accent1" refType="w" fact="0.4492"/>
          <dgm:constr type="t" for="ch" forName="Accent1" refType="h" fact="0.1652"/>
          <dgm:constr type="w" for="ch" forName="Accent1" refType="w" fact="0.0542"/>
          <dgm:constr type="h" for="ch" forName="Accent1" refType="h" fact="0.0623"/>
          <dgm:constr type="l" for="ch" forName="Accent2" refType="w" fact="0.3209"/>
          <dgm:constr type="t" for="ch" forName="Accent2" refType="h" fact="0.7087"/>
          <dgm:constr type="w" for="ch" forName="Accent2" refType="w" fact="0.0393"/>
          <dgm:constr type="h" for="ch" forName="Accent2" refType="h" fact="0.0451"/>
          <dgm:constr type="l" for="ch" forName="Accent3" refType="w" fact="0.6899"/>
          <dgm:constr type="t" for="ch" forName="Accent3" refType="h" fact="0.4178"/>
          <dgm:constr type="w" for="ch" forName="Accent3" refType="w" fact="0.0393"/>
          <dgm:constr type="h" for="ch" forName="Accent3" refType="h" fact="0.0451"/>
          <dgm:constr type="l" for="ch" forName="Accent9" refType="w" fact="0.6201"/>
          <dgm:constr type="t" for="ch" forName="Accent9" refType="h" fact="0.3417"/>
          <dgm:constr type="w" for="ch" forName="Accent9" refType="w" fact="0.0542"/>
          <dgm:constr type="h" for="ch" forName="Accent9" refType="h" fact="0.0623"/>
          <dgm:constr type="l" for="ch" forName="Child1" refType="w" fact="0.0186"/>
          <dgm:constr type="t" for="ch" forName="Child1" refType="h" fact="0.2917"/>
          <dgm:constr type="w" for="ch" forName="Child1" refType="w" fact="0.1982"/>
          <dgm:constr type="h" for="ch" forName="Child1" refType="h" fact="0.2275"/>
          <dgm:constr type="l" for="ch" forName="Child2" refType="w" fact="0.7086"/>
          <dgm:constr type="t" for="ch" forName="Child2" refType="h" fact="0.1847"/>
          <dgm:constr type="w" for="ch" forName="Child2" refType="w" fact="0.1982"/>
          <dgm:constr type="h" for="ch" forName="Child2" refType="h" fact="0.2275"/>
          <dgm:constr type="l" for="ch" forName="Child3" refType="w" fact="0.8018"/>
          <dgm:constr type="t" for="ch" forName="Child3" refType="h" fact="0.5778"/>
          <dgm:constr type="w" for="ch" forName="Child3" refType="w" fact="0.1982"/>
          <dgm:constr type="h" for="ch" forName="Child3" refType="h" fact="0.2275"/>
          <dgm:constr type="l" for="ch" forName="Accent12" refType="w" fact="0.7459"/>
          <dgm:constr type="t" for="ch" forName="Accent12" refType="h" fact="0.5699"/>
          <dgm:constr type="w" for="ch" forName="Accent12" refType="w" fact="0.0393"/>
          <dgm:constr type="h" for="ch" forName="Accent12" refType="h" fact="0.0451"/>
          <dgm:constr type="l" for="ch" forName="Accent4" refType="w" fact="0.5021"/>
          <dgm:constr type="t" for="ch" forName="Accent4" refType="h" fact="0.7567"/>
          <dgm:constr type="w" for="ch" forName="Accent4" refType="w" fact="0.0542"/>
          <dgm:constr type="h" for="ch" forName="Accent4" refType="h" fact="0.0623"/>
          <dgm:constr type="l" for="ch" forName="Accent10" refType="w" fact="0"/>
          <dgm:constr type="t" for="ch" forName="Accent10" refType="h" fact="0.7197"/>
          <dgm:constr type="w" for="ch" forName="Accent10" refType="w" fact="0.0393"/>
          <dgm:constr type="h" for="ch" forName="Accent10" refType="h" fact="0.0451"/>
          <dgm:constr type="l" for="ch" forName="Accent11" refType="w" fact="0.3916"/>
          <dgm:constr type="t" for="ch" forName="Accent11" refType="h" fact="0.6555"/>
          <dgm:constr type="w" for="ch" forName="Accent11" refType="w" fact="0.0393"/>
          <dgm:constr type="h" for="ch" forName="Accent11" refType="h" fact="0.0451"/>
          <dgm:constr type="l" for="ch" forName="Accent7" refType="w" fact="0.3944"/>
          <dgm:constr type="t" for="ch" forName="Accent7" refType="h" fact="0.2556"/>
          <dgm:constr type="w" for="ch" forName="Accent7" refType="w" fact="0.0542"/>
          <dgm:constr type="h" for="ch" forName="Accent7" refType="h" fact="0.0623"/>
          <dgm:constr type="l" for="ch" forName="Accent5" refType="w" fact="0.3319"/>
          <dgm:constr type="t" for="ch" forName="Accent5" refType="h" fact="0.2536"/>
          <dgm:constr type="w" for="ch" forName="Accent5" refType="w" fact="0.0393"/>
          <dgm:constr type="h" for="ch" forName="Accent5" refType="h" fact="0.0451"/>
          <dgm:constr type="l" for="ch" forName="Accent6" refType="w" fact="0.2082"/>
          <dgm:constr type="t" for="ch" forName="Accent6" refType="h" fact="0.5117"/>
          <dgm:constr type="w" for="ch" forName="Accent6" refType="w" fact="0.0393"/>
          <dgm:constr type="h" for="ch" forName="Accent6" refType="h" fact="0.0451"/>
          <dgm:constr type="l" for="ch" forName="Child5" refType="w" fact="0.4219"/>
          <dgm:constr type="t" for="ch" forName="Child5" refType="h" fact="0"/>
          <dgm:constr type="w" for="ch" forName="Child5" refType="w" fact="0.1982"/>
          <dgm:constr type="h" for="ch" forName="Child5" refType="h" fact="0.2275"/>
          <dgm:constr type="l" for="ch" forName="Child4" refType="w" fact="0.2329"/>
          <dgm:constr type="t" for="ch" forName="Child4" refType="h" fact="0.7725"/>
          <dgm:constr type="w" for="ch" forName="Child4" refType="w" fact="0.1982"/>
          <dgm:constr type="h" for="ch" forName="Child4" refType="h" fact="0.2275"/>
          <dgm:constr type="l" for="ch" forName="Accent15" refType="w" fact="0.1775"/>
          <dgm:constr type="t" for="ch" forName="Accent15" refType="h" fact="0.2466"/>
          <dgm:constr type="w" for="ch" forName="Accent15" refType="w" fact="0.0393"/>
          <dgm:constr type="h" for="ch" forName="Accent15" refType="h" fact="0.0451"/>
          <dgm:constr type="l" for="ch" forName="Accent16" refType="w" fact="0.6351"/>
          <dgm:constr type="t" for="ch" forName="Accent16" refType="h" fact="0.056"/>
          <dgm:constr type="w" for="ch" forName="Accent16" refType="w" fact="0.0393"/>
          <dgm:constr type="h" for="ch" forName="Accent16" refType="h" fact="0.0451"/>
          <dgm:constr type="l" for="ch" forName="Accent13" refType="w" fact="0.4099"/>
          <dgm:constr type="t" for="ch" forName="Accent13" refType="h" fact="0.7648"/>
          <dgm:constr type="w" for="ch" forName="Accent13" refType="w" fact="0.0393"/>
          <dgm:constr type="h" for="ch" forName="Accent13" refType="h" fact="0.0451"/>
        </dgm:constrLst>
      </dgm:else>
    </dgm:choose>
    <dgm:forEach name="wrapper" axis="self" ptType="parTrans">
      <dgm:forEach name="accentRepeat1" axis="self">
        <dgm:layoutNode name="AccentHold1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2" axis="self">
        <dgm:layoutNode name="AccentHold2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3" axis="self">
        <dgm:layoutNode name="AccentHold3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forEach>
    <dgm:forEach name="Name8" axis="ch" ptType="node" cnt="1">
      <dgm:layoutNode name="Parent" styleLbl="node0">
        <dgm:varLst>
          <dgm:chMax val="5"/>
          <dgm:chPref val="5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choose name="Name9">
        <dgm:if name="Name10" axis="ch" ptType="node" func="cnt" op="lte" val="4">
          <dgm:layoutNode name="Accent1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</dgm:layoutNode>
        </dgm:if>
        <dgm:else name="Name11"/>
      </dgm:choose>
      <dgm:layoutNode name="Accent2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3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4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5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6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</dgm:forEach>
    <dgm:forEach name="Name12" axis="ch ch" ptType="node node" st="1 1" cnt="1 1">
      <dgm:layoutNode name="Child1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3" ref="accentRepeat1"/>
      </dgm:layoutNode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14" ref="accentRepeat2"/>
      </dgm:layoutNode>
    </dgm:forEach>
    <dgm:forEach name="Name15" axis="ch ch" ptType="node node" st="1 2" cnt="1 1">
      <dgm:layoutNode name="Child2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1"/>
      </dgm:layoutNode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17" ref="accentRepeat2"/>
      </dgm:layoutNode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18" ref="accentRepeat3"/>
      </dgm:layoutNode>
    </dgm:forEach>
    <dgm:forEach name="Name19" axis="ch ch" ptType="node node" st="1 3" cnt="1 1">
      <dgm:layoutNode name="Child3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2">
        <dgm:alg type="sp"/>
        <dgm:shape xmlns:r="http://schemas.openxmlformats.org/officeDocument/2006/relationships" r:blip="">
          <dgm:adjLst/>
        </dgm:shape>
        <dgm:presOf/>
        <dgm:constrLst/>
        <dgm:forEach name="Name20" ref="accentRepeat1"/>
      </dgm:layoutNode>
    </dgm:forEach>
    <dgm:forEach name="Name21" axis="ch ch" ptType="node node" st="1 4" cnt="1 1">
      <dgm:layoutNode name="Child4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3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1"/>
      </dgm:layoutNode>
    </dgm:forEach>
    <dgm:forEach name="Name23" axis="ch ch" ptType="node node" st="1 5" cnt="1 1">
      <dgm:layoutNode name="Child5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5">
        <dgm:alg type="sp"/>
        <dgm:shape xmlns:r="http://schemas.openxmlformats.org/officeDocument/2006/relationships" r:blip="">
          <dgm:adjLst/>
        </dgm:shape>
        <dgm:presOf/>
        <dgm:constrLst/>
        <dgm:forEach name="Name24" ref="accentRepeat2"/>
      </dgm:layoutNode>
      <dgm:layoutNode name="Accent16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3"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BendingPictureCaption">
  <dgm:title val=""/>
  <dgm:desc val=""/>
  <dgm:catLst>
    <dgm:cat type="picture" pri="6000"/>
    <dgm:cat type="pictureconvert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7" srcId="0" destId="1" srcOrd="0" destOrd="0"/>
        <dgm:cxn modelId="8" srcId="0" destId="2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diagram">
    <dgm:varLst>
      <dgm:dir/>
    </dgm:varLst>
    <dgm:choose name="Name0">
      <dgm:if name="Name1" func="var" arg="dir" op="equ" val="norm">
        <dgm:alg type="snake">
          <dgm:param type="off" val="ctr"/>
        </dgm:alg>
      </dgm:if>
      <dgm:else name="Name2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Image" refType="w" fact="0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.19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if>
          <dgm:else name="Name5">
            <dgm:constrLst>
              <dgm:constr type="l" for="ch" forName="Image" refType="w" fact="0.06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else>
        </dgm:choose>
        <dgm:layoutNode name="Image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" styleLbl="node0">
          <dgm:varLst>
            <dgm:bulletEnabled val="1"/>
          </dgm:varLst>
          <dgm:alg type="tx">
            <dgm:param type="txAnchorVertCh" val="mid"/>
            <dgm:param type="shpTxRTLAlignCh" val="r"/>
            <dgm:param type="lnSpAfParP" val="5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97364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fld id="{FF200638-5DF4-4430-A5FC-8138B5BDD0B3}" type="datetimeFigureOut">
              <a:rPr lang="en-US" smtClean="0"/>
              <a:pPr/>
              <a:t>12.01.2023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48185"/>
            <a:ext cx="2971800" cy="497364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60CEC979-1A5F-46ED-8288-2BF6E691AD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89082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97364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fld id="{AD43283B-6AD6-429E-9A6B-CD6015251173}" type="datetimeFigureOut">
              <a:rPr lang="en-US" smtClean="0"/>
              <a:pPr/>
              <a:t>12.01.2023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1388" y="746125"/>
            <a:ext cx="4975225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56" tIns="46278" rIns="92556" bIns="4627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1" y="4724956"/>
            <a:ext cx="5486400" cy="4476274"/>
          </a:xfrm>
          <a:prstGeom prst="rect">
            <a:avLst/>
          </a:prstGeom>
        </p:spPr>
        <p:txBody>
          <a:bodyPr vert="horz" lIns="92556" tIns="46278" rIns="92556" bIns="4627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48185"/>
            <a:ext cx="2971800" cy="497364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B0DD3E29-5E3C-4E2A-B6D2-72A9CD53AB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7705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8887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0967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3636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7547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766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87EF8-07F1-4132-9D28-E3E3FCCC23B1}" type="datetime1">
              <a:rPr lang="en-US" smtClean="0"/>
              <a:t>12.01.2023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216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78895-3498-4D33-B7FC-B54F27028AE1}" type="datetime1">
              <a:rPr lang="en-US" smtClean="0"/>
              <a:t>12.01.2023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174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E79DB-ED39-4329-92C5-F5019745971C}" type="datetime1">
              <a:rPr lang="en-US" smtClean="0"/>
              <a:t>12.01.2023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558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3F819-929A-4FD7-A544-D4CCA8B66912}" type="datetime1">
              <a:rPr lang="en-US" smtClean="0"/>
              <a:t>12.01.2023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74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64A61-12DB-4731-919F-1A852C2C9915}" type="datetime1">
              <a:rPr lang="en-US" smtClean="0"/>
              <a:t>12.01.2023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548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F04FF-B6FF-4841-86BA-8CA90B73CA57}" type="datetime1">
              <a:rPr lang="en-US" smtClean="0"/>
              <a:t>12.01.2023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489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211A5-A3A8-4BB4-99CF-D7D00093951F}" type="datetime1">
              <a:rPr lang="en-US" smtClean="0"/>
              <a:t>12.01.2023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434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A6CDD-F840-42B5-8D8B-324DC27B5908}" type="datetime1">
              <a:rPr lang="en-US" smtClean="0"/>
              <a:t>12.01.2023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943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AEFDB-907E-4C9B-961F-C8E7D4ED2114}" type="datetime1">
              <a:rPr lang="en-US" smtClean="0"/>
              <a:t>12.01.2023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42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49EEE-4F84-4052-B363-C737F6A14016}" type="datetime1">
              <a:rPr lang="en-US" smtClean="0"/>
              <a:t>12.01.2023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587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0370-F757-4CDD-B7F0-D08A120BC05A}" type="datetime1">
              <a:rPr lang="en-US" smtClean="0"/>
              <a:t>12.01.2023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0485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496EC-4D37-4B83-A4A3-1B59CDA3ECBF}" type="datetime1">
              <a:rPr lang="en-US" smtClean="0"/>
              <a:t>12.01.2023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540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177A51-6661-464F-AF3F-5F9E5897B61D}" type="datetime1">
              <a:rPr lang="en-US" smtClean="0"/>
              <a:t>12.01.2023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81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openclipart.org/detail/171507/money-pot-by-gnokii-171507" TargetMode="External"/><Relationship Id="rId3" Type="http://schemas.openxmlformats.org/officeDocument/2006/relationships/diagramLayout" Target="../diagrams/layout3.xml"/><Relationship Id="rId7" Type="http://schemas.openxmlformats.org/officeDocument/2006/relationships/image" Target="../media/image12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RS" dirty="0"/>
              <a:t>ОПШТИНА</a:t>
            </a:r>
            <a:r>
              <a:rPr lang="en-US" dirty="0"/>
              <a:t> </a:t>
            </a:r>
            <a:r>
              <a:rPr lang="sr-Cyrl-RS" dirty="0"/>
              <a:t>АЛИБУНАР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97792"/>
            <a:ext cx="6400800" cy="1600200"/>
          </a:xfrm>
        </p:spPr>
        <p:txBody>
          <a:bodyPr/>
          <a:lstStyle/>
          <a:p>
            <a:r>
              <a:rPr lang="sr-Cyrl-RS" dirty="0"/>
              <a:t>ГРАЂАНСКИ ВОДИЧ КРОЗ ОДЛУКУ О БУЏЕТУ за 202</a:t>
            </a:r>
            <a:r>
              <a:rPr lang="en-GB" dirty="0"/>
              <a:t>3</a:t>
            </a:r>
            <a:r>
              <a:rPr lang="sr-Cyrl-RS" dirty="0"/>
              <a:t>. годину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74A3A7D3-D6B7-4B6B-88CC-DA85CCA779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0108" y="136525"/>
            <a:ext cx="2404584" cy="2588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155704"/>
      </p:ext>
    </p:extLst>
  </p:cSld>
  <p:clrMapOvr>
    <a:masterClrMapping/>
  </p:clrMapOvr>
  <p:extLst>
    <p:ext uri="{E180D4A7-C9FB-4DFB-919C-405C955672EB}">
      <p14:showEvtLst xmlns:p14="http://schemas.microsoft.com/office/powerpoint/2010/main">
        <p14:playEvt time="0" objId="11"/>
        <p14:stopEvt time="6233" objId="11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lide Number Placeholder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011" y="2153111"/>
            <a:ext cx="2000250" cy="1524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2680689"/>
            <a:ext cx="2099346" cy="139819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3096" y="282821"/>
            <a:ext cx="2387702" cy="150164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221" y="4380443"/>
            <a:ext cx="1905000" cy="131564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31642"/>
            <a:ext cx="2021893" cy="12813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4801" y="454268"/>
            <a:ext cx="2061254" cy="115874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3954" y="5207794"/>
            <a:ext cx="1746251" cy="130968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2360429"/>
            <a:ext cx="2270541" cy="110936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8210" y="4725144"/>
            <a:ext cx="1728796" cy="139871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7078" y="3861047"/>
            <a:ext cx="2137249" cy="115874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67087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15616" y="476672"/>
            <a:ext cx="266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САДРЖАЈ</a:t>
            </a:r>
            <a:endParaRPr lang="en-US" sz="36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71600" y="1268760"/>
            <a:ext cx="753764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sr-Cyrl-RS" dirty="0"/>
              <a:t>Увод</a:t>
            </a:r>
          </a:p>
          <a:p>
            <a:pPr marL="342900" indent="-342900">
              <a:buFont typeface="+mj-lt"/>
              <a:buAutoNum type="arabicPeriod"/>
            </a:pPr>
            <a:r>
              <a:rPr lang="sr-Cyrl-RS" dirty="0"/>
              <a:t>Ко се финансира из буџета?</a:t>
            </a:r>
          </a:p>
          <a:p>
            <a:pPr marL="342900" indent="-342900">
              <a:buFont typeface="+mj-lt"/>
              <a:buAutoNum type="arabicPeriod"/>
            </a:pPr>
            <a:r>
              <a:rPr lang="sr-Cyrl-RS" dirty="0"/>
              <a:t>Како настаје буџет општине</a:t>
            </a:r>
            <a:r>
              <a:rPr lang="en-US" dirty="0"/>
              <a:t>?</a:t>
            </a:r>
            <a:endParaRPr lang="sr-Cyrl-RS" dirty="0"/>
          </a:p>
          <a:p>
            <a:pPr marL="742950" lvl="1" indent="-285750">
              <a:buFont typeface="Arial" pitchFamily="34" charset="0"/>
              <a:buChar char="•"/>
            </a:pPr>
            <a:r>
              <a:rPr lang="sr-Cyrl-RS" dirty="0"/>
              <a:t>Појам буџета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sr-Cyrl-RS" dirty="0"/>
              <a:t>Ко учествује у буџетском процесу</a:t>
            </a:r>
            <a:r>
              <a:rPr lang="en-US" dirty="0"/>
              <a:t>?</a:t>
            </a:r>
            <a:endParaRPr lang="sr-Cyrl-RS" dirty="0"/>
          </a:p>
          <a:p>
            <a:pPr marL="800100" lvl="1" indent="-342900">
              <a:buFont typeface="Arial" pitchFamily="34" charset="0"/>
              <a:buChar char="•"/>
            </a:pPr>
            <a:r>
              <a:rPr lang="sr-Cyrl-RS" dirty="0"/>
              <a:t>На основу чега се доноси буџет</a:t>
            </a:r>
            <a:r>
              <a:rPr lang="en-US" dirty="0"/>
              <a:t>?</a:t>
            </a:r>
            <a:endParaRPr lang="sr-Cyrl-RS" dirty="0"/>
          </a:p>
          <a:p>
            <a:pPr marL="342900" indent="-342900">
              <a:buFont typeface="+mj-lt"/>
              <a:buAutoNum type="arabicPeriod"/>
            </a:pPr>
            <a:r>
              <a:rPr lang="sr-Cyrl-RS" dirty="0"/>
              <a:t>Како се пуни општинска каса?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Cyrl-RS" dirty="0"/>
              <a:t>Шта су приходи и примања буџета?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Cyrl-RS" dirty="0"/>
              <a:t>Структура планираних прихода и примања за 202</a:t>
            </a:r>
            <a:r>
              <a:rPr lang="en-GB" dirty="0"/>
              <a:t>3</a:t>
            </a:r>
            <a:r>
              <a:rPr lang="sr-Cyrl-RS" dirty="0"/>
              <a:t>. годину</a:t>
            </a: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sr-Cyrl-RS" dirty="0"/>
              <a:t>На шта се троше јавна средства</a:t>
            </a:r>
            <a:r>
              <a:rPr lang="en-US" dirty="0"/>
              <a:t>?</a:t>
            </a:r>
            <a:endParaRPr lang="sr-Cyrl-R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Шта су расходи и издаци буџета?</a:t>
            </a:r>
            <a:endParaRPr lang="sr-Cyrl-R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Cyrl-RS" dirty="0"/>
              <a:t>Структура планираних расхода и издатака за 202</a:t>
            </a:r>
            <a:r>
              <a:rPr lang="en-GB" dirty="0"/>
              <a:t>3</a:t>
            </a:r>
            <a:r>
              <a:rPr lang="sr-Cyrl-RS" dirty="0"/>
              <a:t>. годину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Cyrl-RS" dirty="0"/>
              <a:t>Расходи буџета по програмима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Cyrl-RS" dirty="0"/>
              <a:t>Најважнији пројекти</a:t>
            </a:r>
            <a:r>
              <a:rPr lang="sr-Latn-RS" dirty="0"/>
              <a:t> </a:t>
            </a:r>
            <a:r>
              <a:rPr lang="sr-Cyrl-RS" dirty="0"/>
              <a:t>од интереса за локалну заједницу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8908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5073" y="352603"/>
            <a:ext cx="8382000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/>
              <a:t>	</a:t>
            </a:r>
            <a:r>
              <a:rPr lang="sr-Cyrl-RS" b="1" dirty="0"/>
              <a:t>Драги суграђани и суграђанке,</a:t>
            </a:r>
            <a:endParaRPr lang="sr-Cyrl-RS" dirty="0"/>
          </a:p>
          <a:p>
            <a:r>
              <a:rPr lang="sr-Cyrl-RS" dirty="0"/>
              <a:t>	Основна сврха документа који је пред вама јесте да на што једноставнији и разумљивији начин објасни у које сврхе се користе јавни ресурси да би се задовољиле потребе грађана.</a:t>
            </a:r>
          </a:p>
          <a:p>
            <a:r>
              <a:rPr lang="sr-Cyrl-RS" dirty="0"/>
              <a:t>	Буџет Општине Алибунар је списак планираних прихода и расхода наше локалне заједнице за одређени временски период, а у конкретном случају односи се на текућу 202</a:t>
            </a:r>
            <a:r>
              <a:rPr lang="en-GB" dirty="0"/>
              <a:t>3</a:t>
            </a:r>
            <a:r>
              <a:rPr lang="sr-Cyrl-RS" dirty="0"/>
              <a:t>. годину. </a:t>
            </a:r>
            <a:endParaRPr lang="en-US" dirty="0"/>
          </a:p>
          <a:p>
            <a:pPr algn="just"/>
            <a:r>
              <a:rPr lang="sr-Cyrl-RS" dirty="0"/>
              <a:t>	Грађански буџет представља сажет и јасан приказ Одлуке о буџету општине</a:t>
            </a:r>
            <a:r>
              <a:rPr lang="sr-Latn-RS" dirty="0">
                <a:solidFill>
                  <a:srgbClr val="FF0000"/>
                </a:solidFill>
              </a:rPr>
              <a:t> </a:t>
            </a:r>
            <a:r>
              <a:rPr lang="sr-Cyrl-RS" dirty="0"/>
              <a:t>Алибунар</a:t>
            </a:r>
            <a:r>
              <a:rPr lang="sr-Cyrl-RS" dirty="0">
                <a:solidFill>
                  <a:srgbClr val="FF0000"/>
                </a:solidFill>
              </a:rPr>
              <a:t> </a:t>
            </a:r>
            <a:r>
              <a:rPr lang="sr-Cyrl-RS" dirty="0"/>
              <a:t>за 202</a:t>
            </a:r>
            <a:r>
              <a:rPr lang="en-GB" dirty="0"/>
              <a:t>3</a:t>
            </a:r>
            <a:r>
              <a:rPr lang="sr-Cyrl-RS" dirty="0"/>
              <a:t>. годину, која је по својој форми веома обимна и тешка за разумевање због специфичних појмова и класификација које је чине. </a:t>
            </a:r>
            <a:endParaRPr lang="en-US" dirty="0"/>
          </a:p>
          <a:p>
            <a:pPr algn="just"/>
            <a:r>
              <a:rPr lang="sr-Cyrl-RS" dirty="0"/>
              <a:t>	Иако је немогуће објаснити целокупан буџет у овако краткој форми, искрено се надамо да ћемо на овај начин успети да вас информишемо о начину прикупљања јавних средстава и остваривања прихода и примања буџета општине, као и о начину планирања, расподеле и трошења буџетских средстава.</a:t>
            </a:r>
            <a:endParaRPr lang="en-US" dirty="0"/>
          </a:p>
          <a:p>
            <a:pPr algn="just"/>
            <a:r>
              <a:rPr lang="sr-Cyrl-RS" dirty="0"/>
              <a:t>	</a:t>
            </a:r>
            <a:r>
              <a:rPr lang="ru-RU" dirty="0"/>
              <a:t>Кроз овај транспарентан приступ настојимо да унапредимо разумевање и интересовање наших суграђана за локалне финансије. У будућности желимо и да унапредимо сарадњу локалне самоуправе и житеља Општине Алибунар у заједничком постављању циљева, дефинисању приоритета и планирању развоја наше општине.</a:t>
            </a:r>
          </a:p>
          <a:p>
            <a:pPr algn="just"/>
            <a:r>
              <a:rPr lang="ru-RU" dirty="0"/>
              <a:t>С’ поштовањем</a:t>
            </a:r>
            <a:endParaRPr lang="sr-Cyrl-RS" dirty="0"/>
          </a:p>
          <a:p>
            <a:pPr algn="r"/>
            <a:endParaRPr lang="sr-Cyrl-RS" dirty="0"/>
          </a:p>
          <a:p>
            <a:pPr algn="r"/>
            <a:r>
              <a:rPr lang="sr-Cyrl-RS" dirty="0"/>
              <a:t>Зорана  Братић</a:t>
            </a:r>
          </a:p>
          <a:p>
            <a:pPr algn="r"/>
            <a:r>
              <a:rPr lang="sr-Cyrl-RS" dirty="0"/>
              <a:t>Председник општине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683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340D4-8AC3-4CCC-95D2-3C70E56EB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000" b="1" dirty="0"/>
              <a:t>Ко се финансира из буџета?</a:t>
            </a:r>
            <a:endParaRPr lang="en-US" sz="3000" b="1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CD7D842-73B9-40A3-ABB2-C428EB32B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E8E6BB9E-9E63-4256-A299-A33CF3B2B58A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1520825"/>
            <a:ext cx="4175254" cy="255624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6350" defTabSz="209550">
              <a:buFontTx/>
              <a:buNone/>
            </a:pPr>
            <a:r>
              <a:rPr lang="ru-RU" altLang="en-US" sz="1700" b="1" dirty="0">
                <a:latin typeface="Calibri" panose="020F0502020204030204" pitchFamily="34" charset="0"/>
                <a:cs typeface="Calibri" panose="020F0502020204030204" pitchFamily="34" charset="0"/>
              </a:rPr>
              <a:t>Директни корисници буџетских средстава:</a:t>
            </a:r>
          </a:p>
          <a:p>
            <a:pPr marL="0" indent="6350" defTabSz="209550">
              <a:buFontTx/>
              <a:buNone/>
            </a:pPr>
            <a:r>
              <a:rPr lang="ru-RU" altLang="en-US" sz="1700" dirty="0">
                <a:latin typeface="Calibri" panose="020F0502020204030204" pitchFamily="34" charset="0"/>
                <a:cs typeface="Calibri" panose="020F0502020204030204" pitchFamily="34" charset="0"/>
              </a:rPr>
              <a:t>	- Скупштина општине</a:t>
            </a:r>
          </a:p>
          <a:p>
            <a:pPr marL="0" indent="6350" defTabSz="209550">
              <a:buFontTx/>
              <a:buNone/>
            </a:pPr>
            <a:r>
              <a:rPr lang="ru-RU" altLang="en-US" sz="1700" dirty="0">
                <a:latin typeface="Calibri" panose="020F0502020204030204" pitchFamily="34" charset="0"/>
                <a:cs typeface="Calibri" panose="020F0502020204030204" pitchFamily="34" charset="0"/>
              </a:rPr>
              <a:t>	- Председник општине</a:t>
            </a:r>
          </a:p>
          <a:p>
            <a:pPr marL="0" indent="6350" defTabSz="209550">
              <a:buFontTx/>
              <a:buNone/>
            </a:pPr>
            <a:r>
              <a:rPr lang="ru-RU" altLang="en-US" sz="1700" dirty="0">
                <a:latin typeface="Calibri" panose="020F0502020204030204" pitchFamily="34" charset="0"/>
                <a:cs typeface="Calibri" panose="020F0502020204030204" pitchFamily="34" charset="0"/>
              </a:rPr>
              <a:t>	- Општинско веће</a:t>
            </a:r>
          </a:p>
          <a:p>
            <a:pPr marL="0" indent="6350" defTabSz="209550">
              <a:buFontTx/>
              <a:buNone/>
            </a:pPr>
            <a:r>
              <a:rPr lang="ru-RU" altLang="en-US" sz="1700" dirty="0">
                <a:latin typeface="Calibri" panose="020F0502020204030204" pitchFamily="34" charset="0"/>
                <a:cs typeface="Calibri" panose="020F0502020204030204" pitchFamily="34" charset="0"/>
              </a:rPr>
              <a:t>	- Општинска управа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0BCF7F3-A532-4695-8BE1-1BC6CE96B0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1388" y="1520824"/>
            <a:ext cx="4038600" cy="4835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635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1108075" indent="-28575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5081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9653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4225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8797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3369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7941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2513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ru-RU" altLang="en-US" sz="1700" b="1" dirty="0">
                <a:cs typeface="Calibri" panose="020F0502020204030204" pitchFamily="34" charset="0"/>
              </a:rPr>
              <a:t>Индиректни корисници буџетских средстава:</a:t>
            </a:r>
            <a:endParaRPr lang="ru-RU" altLang="en-US" sz="1700" dirty="0">
              <a:cs typeface="Calibri" panose="020F0502020204030204" pitchFamily="34" charset="0"/>
            </a:endParaRPr>
          </a:p>
          <a:p>
            <a:pPr>
              <a:spcBef>
                <a:spcPct val="20000"/>
              </a:spcBef>
            </a:pPr>
            <a:r>
              <a:rPr lang="ru-RU" altLang="en-US" sz="1700" dirty="0">
                <a:cs typeface="Calibri" panose="020F0502020204030204" pitchFamily="34" charset="0"/>
              </a:rPr>
              <a:t>	- Општинска библиотека ‘’Вук Караџић’’ Алибунар</a:t>
            </a:r>
          </a:p>
          <a:p>
            <a:pPr>
              <a:spcBef>
                <a:spcPct val="20000"/>
              </a:spcBef>
            </a:pPr>
            <a:r>
              <a:rPr lang="ru-RU" altLang="en-US" sz="1700" dirty="0">
                <a:cs typeface="Calibri" panose="020F0502020204030204" pitchFamily="34" charset="0"/>
              </a:rPr>
              <a:t>	- Културни центар општине Алибунар</a:t>
            </a:r>
          </a:p>
          <a:p>
            <a:pPr>
              <a:spcBef>
                <a:spcPct val="20000"/>
              </a:spcBef>
            </a:pPr>
            <a:r>
              <a:rPr lang="ru-RU" altLang="en-US" sz="1700" dirty="0">
                <a:cs typeface="Calibri" panose="020F0502020204030204" pitchFamily="34" charset="0"/>
              </a:rPr>
              <a:t>	- Предшколска установа ‘’Полетарац’’</a:t>
            </a:r>
          </a:p>
          <a:p>
            <a:pPr>
              <a:spcBef>
                <a:spcPct val="20000"/>
              </a:spcBef>
            </a:pPr>
            <a:r>
              <a:rPr lang="ru-RU" altLang="en-US" sz="1700" dirty="0">
                <a:cs typeface="Calibri" panose="020F0502020204030204" pitchFamily="34" charset="0"/>
              </a:rPr>
              <a:t>	- Туристички организација </a:t>
            </a:r>
            <a:r>
              <a:rPr lang="sr-Cyrl-RS" altLang="en-US" sz="1700" dirty="0">
                <a:cs typeface="Calibri" panose="020F0502020204030204" pitchFamily="34" charset="0"/>
              </a:rPr>
              <a:t>Општине Алибунар</a:t>
            </a:r>
            <a:endParaRPr lang="ru-RU" altLang="en-US" sz="1700" dirty="0">
              <a:cs typeface="Calibri" panose="020F0502020204030204" pitchFamily="34" charset="0"/>
            </a:endParaRPr>
          </a:p>
          <a:p>
            <a:pPr>
              <a:spcBef>
                <a:spcPct val="20000"/>
              </a:spcBef>
            </a:pPr>
            <a:r>
              <a:rPr lang="ru-RU" altLang="en-US" sz="1700" dirty="0">
                <a:cs typeface="Calibri" panose="020F0502020204030204" pitchFamily="34" charset="0"/>
              </a:rPr>
              <a:t>	- Месне заједнице(Алибунар, Банатски Карловац, Владимировац, Добрица, Иланџа, Нови Козјак, Николиници, Локве, Јаношик, Селеуш)</a:t>
            </a:r>
          </a:p>
          <a:p>
            <a:pPr>
              <a:spcBef>
                <a:spcPct val="20000"/>
              </a:spcBef>
            </a:pPr>
            <a:r>
              <a:rPr lang="ru-RU" altLang="en-US" sz="1700" dirty="0">
                <a:cs typeface="Calibri" panose="020F0502020204030204" pitchFamily="34" charset="0"/>
              </a:rPr>
              <a:t>	</a:t>
            </a:r>
          </a:p>
          <a:p>
            <a:pPr>
              <a:spcBef>
                <a:spcPct val="20000"/>
              </a:spcBef>
            </a:pPr>
            <a:r>
              <a:rPr lang="ru-RU" altLang="en-US" sz="1600" dirty="0">
                <a:cs typeface="Calibri" panose="020F0502020204030204" pitchFamily="34" charset="0"/>
              </a:rPr>
              <a:t> </a:t>
            </a:r>
          </a:p>
          <a:p>
            <a:pPr>
              <a:spcBef>
                <a:spcPct val="20000"/>
              </a:spcBef>
            </a:pPr>
            <a:endParaRPr lang="ru-RU" altLang="en-US" sz="1600" dirty="0">
              <a:cs typeface="Calibri" panose="020F0502020204030204" pitchFamily="34" charset="0"/>
            </a:endParaRPr>
          </a:p>
          <a:p>
            <a:pPr>
              <a:spcBef>
                <a:spcPct val="20000"/>
              </a:spcBef>
            </a:pPr>
            <a:endParaRPr lang="ru-RU" altLang="en-US" sz="1600" dirty="0">
              <a:cs typeface="Calibri" panose="020F0502020204030204" pitchFamily="34" charset="0"/>
            </a:endParaRPr>
          </a:p>
          <a:p>
            <a:pPr>
              <a:spcBef>
                <a:spcPct val="20000"/>
              </a:spcBef>
            </a:pPr>
            <a:endParaRPr lang="ru-RU" altLang="en-US" sz="1600" dirty="0">
              <a:cs typeface="Calibri" panose="020F0502020204030204" pitchFamily="34" charset="0"/>
            </a:endParaRP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734B072C-B864-4B5A-A0CD-62430F9C1C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948" y="3982665"/>
            <a:ext cx="4038600" cy="2556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635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1108075" indent="-28575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5081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9653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4225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8797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3369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7941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2513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ru-RU" altLang="en-US" sz="1700" b="1" dirty="0">
                <a:cs typeface="Calibri" panose="020F0502020204030204" pitchFamily="34" charset="0"/>
              </a:rPr>
              <a:t>Остали корисници јавних средстава:</a:t>
            </a:r>
          </a:p>
          <a:p>
            <a:pPr>
              <a:spcBef>
                <a:spcPct val="20000"/>
              </a:spcBef>
            </a:pPr>
            <a:r>
              <a:rPr lang="ru-RU" altLang="en-US" sz="1700" dirty="0">
                <a:cs typeface="Calibri" panose="020F0502020204030204" pitchFamily="34" charset="0"/>
              </a:rPr>
              <a:t>	- Образовне институције (школе)</a:t>
            </a:r>
          </a:p>
          <a:p>
            <a:pPr>
              <a:spcBef>
                <a:spcPct val="20000"/>
              </a:spcBef>
            </a:pPr>
            <a:r>
              <a:rPr lang="ru-RU" altLang="en-US" sz="1700" dirty="0">
                <a:cs typeface="Calibri" panose="020F0502020204030204" pitchFamily="34" charset="0"/>
              </a:rPr>
              <a:t>	- Здравствене институције (домови здравља)</a:t>
            </a:r>
          </a:p>
          <a:p>
            <a:pPr>
              <a:spcBef>
                <a:spcPct val="20000"/>
              </a:spcBef>
            </a:pPr>
            <a:r>
              <a:rPr lang="ru-RU" altLang="en-US" sz="1700" dirty="0">
                <a:cs typeface="Calibri" panose="020F0502020204030204" pitchFamily="34" charset="0"/>
              </a:rPr>
              <a:t>	- Социјалне институције (Центар за социјални рад)</a:t>
            </a:r>
          </a:p>
          <a:p>
            <a:pPr>
              <a:spcBef>
                <a:spcPct val="20000"/>
              </a:spcBef>
            </a:pPr>
            <a:r>
              <a:rPr lang="ru-RU" altLang="en-US" sz="1700" dirty="0">
                <a:cs typeface="Calibri" panose="020F0502020204030204" pitchFamily="34" charset="0"/>
              </a:rPr>
              <a:t>	- Непрофитне организације (удружења грађана, невладине организације, итд.)</a:t>
            </a:r>
          </a:p>
          <a:p>
            <a:pPr>
              <a:spcBef>
                <a:spcPct val="20000"/>
              </a:spcBef>
            </a:pPr>
            <a:endParaRPr lang="ru-RU" altLang="en-US" sz="1600" dirty="0">
              <a:cs typeface="Calibri" panose="020F0502020204030204" pitchFamily="34" charset="0"/>
            </a:endParaRPr>
          </a:p>
          <a:p>
            <a:pPr>
              <a:spcBef>
                <a:spcPct val="20000"/>
              </a:spcBef>
            </a:pPr>
            <a:endParaRPr lang="ru-RU" altLang="en-US" sz="1600" dirty="0">
              <a:cs typeface="Calibri" panose="020F0502020204030204" pitchFamily="34" charset="0"/>
            </a:endParaRPr>
          </a:p>
          <a:p>
            <a:pPr>
              <a:spcBef>
                <a:spcPct val="20000"/>
              </a:spcBef>
            </a:pPr>
            <a:endParaRPr lang="ru-RU" altLang="en-US" sz="1600" dirty="0"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7114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134"/>
            <a:ext cx="8229600" cy="1010610"/>
          </a:xfrm>
        </p:spPr>
        <p:txBody>
          <a:bodyPr>
            <a:normAutofit/>
          </a:bodyPr>
          <a:lstStyle/>
          <a:p>
            <a:r>
              <a:rPr lang="sr-Cyrl-RS" sz="3000" b="1" dirty="0"/>
              <a:t>Како настаје буџет</a:t>
            </a:r>
            <a:r>
              <a:rPr lang="sr-Latn-RS" sz="3000" b="1" dirty="0"/>
              <a:t> </a:t>
            </a:r>
            <a:r>
              <a:rPr lang="sr-Cyrl-RS" sz="3000" b="1" dirty="0"/>
              <a:t>општине?</a:t>
            </a:r>
            <a:endParaRPr lang="en-US" sz="30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C6FDEC-5142-4586-B190-1B2F0895762E}"/>
              </a:ext>
            </a:extLst>
          </p:cNvPr>
          <p:cNvSpPr/>
          <p:nvPr/>
        </p:nvSpPr>
        <p:spPr>
          <a:xfrm>
            <a:off x="325657" y="1339890"/>
            <a:ext cx="849268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r-Cyrl-RS" sz="1700" b="1" dirty="0"/>
              <a:t>БУЏЕТ </a:t>
            </a:r>
            <a:r>
              <a:rPr lang="sr-Cyrl-RS" sz="1700" dirty="0"/>
              <a:t>општине је правни документ који утврђује план прихода и примања и расхода и издатака општине за буџетску, односно календарску годину.</a:t>
            </a:r>
          </a:p>
          <a:p>
            <a:pPr algn="just"/>
            <a:endParaRPr lang="en-US" sz="1700" dirty="0"/>
          </a:p>
          <a:p>
            <a:pPr algn="just"/>
            <a:r>
              <a:rPr lang="sr-Cyrl-RS" sz="1700" dirty="0"/>
              <a:t>То значи да овај документ представља предвиђање колико ће се новца од грађана и привреде у току једне године прикупити и на који начин ће се тај новац трошити.</a:t>
            </a:r>
          </a:p>
          <a:p>
            <a:pPr algn="just"/>
            <a:endParaRPr lang="en-US" sz="1700" dirty="0"/>
          </a:p>
          <a:p>
            <a:pPr algn="just"/>
            <a:r>
              <a:rPr lang="sr-Cyrl-RS" sz="1700" dirty="0"/>
              <a:t>Из општинског буџета се током године плаћају све обавезе локалне самоуправе. Исто тако у буџет се сливају приходи из којих се подмирују те обавезе. </a:t>
            </a:r>
          </a:p>
          <a:p>
            <a:pPr algn="just"/>
            <a:endParaRPr lang="en-US" sz="1700" dirty="0"/>
          </a:p>
          <a:p>
            <a:pPr algn="just"/>
            <a:r>
              <a:rPr lang="sr-Cyrl-RS" sz="1700" dirty="0"/>
              <a:t>Председник општине и локална управа спроводе општинску политику, а главна полуга те политике и развоја је управо буџет општине.</a:t>
            </a:r>
          </a:p>
          <a:p>
            <a:pPr algn="just"/>
            <a:endParaRPr lang="en-US" sz="1700" dirty="0"/>
          </a:p>
          <a:p>
            <a:pPr algn="just"/>
            <a:r>
              <a:rPr lang="sr-Cyrl-RS" sz="1700" dirty="0"/>
              <a:t>Приликом дефинисања овог, за општину Алибунар</a:t>
            </a:r>
            <a:r>
              <a:rPr lang="sr-Latn-RS" sz="1700" dirty="0"/>
              <a:t> </a:t>
            </a:r>
            <a:r>
              <a:rPr lang="sr-Cyrl-RS" sz="1700" dirty="0"/>
              <a:t>најважнијег документа, руководе се законским оквиром и прописима, стратешким приоритетима развоја и другим елементима.</a:t>
            </a:r>
          </a:p>
          <a:p>
            <a:pPr algn="just"/>
            <a:endParaRPr lang="en-US" sz="1700" dirty="0"/>
          </a:p>
          <a:p>
            <a:pPr algn="just"/>
            <a:r>
              <a:rPr lang="sr-Cyrl-RS" sz="1700" dirty="0"/>
              <a:t>Реалност је таква да постоје велике разлике између жеља и могућности, тако да креирање буџета подразумева утврђивање приоритета и прављење компромиса.</a:t>
            </a: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26414405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b="1" dirty="0"/>
              <a:t>Ко учествује у буџетском процесу</a:t>
            </a:r>
            <a:r>
              <a:rPr lang="en-US" b="1" dirty="0"/>
              <a:t>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124353438"/>
              </p:ext>
            </p:extLst>
          </p:nvPr>
        </p:nvGraphicFramePr>
        <p:xfrm>
          <a:off x="1524000" y="1397000"/>
          <a:ext cx="6096000" cy="4408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Oval 4"/>
          <p:cNvSpPr/>
          <p:nvPr/>
        </p:nvSpPr>
        <p:spPr>
          <a:xfrm>
            <a:off x="6156176" y="3429000"/>
            <a:ext cx="1224136" cy="115212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000" dirty="0"/>
              <a:t>Грађани и њихова удружења</a:t>
            </a:r>
            <a:endParaRPr lang="en-US" sz="1000" dirty="0"/>
          </a:p>
        </p:txBody>
      </p:sp>
      <p:sp>
        <p:nvSpPr>
          <p:cNvPr id="6" name="Oval 5"/>
          <p:cNvSpPr/>
          <p:nvPr/>
        </p:nvSpPr>
        <p:spPr>
          <a:xfrm>
            <a:off x="5868144" y="4869160"/>
            <a:ext cx="1080120" cy="93610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000" dirty="0"/>
              <a:t>Јавна предузећа</a:t>
            </a:r>
            <a:endParaRPr lang="en-US" sz="1000" dirty="0"/>
          </a:p>
        </p:txBody>
      </p:sp>
      <p:sp>
        <p:nvSpPr>
          <p:cNvPr id="7" name="Pravougaonik 6">
            <a:extLst>
              <a:ext uri="{FF2B5EF4-FFF2-40B4-BE49-F238E27FC236}">
                <a16:creationId xmlns:a16="http://schemas.microsoft.com/office/drawing/2014/main" id="{C37DC316-6024-4B15-9F87-0EE259460ECA}"/>
              </a:ext>
            </a:extLst>
          </p:cNvPr>
          <p:cNvSpPr/>
          <p:nvPr/>
        </p:nvSpPr>
        <p:spPr>
          <a:xfrm>
            <a:off x="10980712" y="90872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932CC95-A0C5-3758-453D-26DE0659CE17}"/>
              </a:ext>
            </a:extLst>
          </p:cNvPr>
          <p:cNvSpPr/>
          <p:nvPr/>
        </p:nvSpPr>
        <p:spPr>
          <a:xfrm>
            <a:off x="7452320" y="254000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8475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7138" y="490104"/>
            <a:ext cx="8229600" cy="850106"/>
          </a:xfrm>
        </p:spPr>
        <p:txBody>
          <a:bodyPr>
            <a:normAutofit/>
          </a:bodyPr>
          <a:lstStyle/>
          <a:p>
            <a:r>
              <a:rPr lang="sr-Cyrl-RS" sz="3000" b="1" dirty="0"/>
              <a:t>На основу чега се доноси буџет</a:t>
            </a:r>
            <a:r>
              <a:rPr lang="en-US" sz="3000" b="1" dirty="0"/>
              <a:t>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516047300"/>
              </p:ext>
            </p:extLst>
          </p:nvPr>
        </p:nvGraphicFramePr>
        <p:xfrm>
          <a:off x="539552" y="1700808"/>
          <a:ext cx="7749480" cy="4526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069507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DDC93-D5AD-48B0-BB79-531CB4017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7180"/>
          </a:xfrm>
        </p:spPr>
        <p:txBody>
          <a:bodyPr>
            <a:normAutofit/>
          </a:bodyPr>
          <a:lstStyle/>
          <a:p>
            <a:r>
              <a:rPr lang="sr-Cyrl-RS" sz="2800" b="1" dirty="0"/>
              <a:t>Како се пуни општинска каса?</a:t>
            </a:r>
            <a:endParaRPr lang="sr-Latn-RS" sz="2800" b="1" dirty="0"/>
          </a:p>
        </p:txBody>
      </p:sp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ECDE529B-766F-4481-821E-386F21BF3A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472" y="1001818"/>
            <a:ext cx="8286808" cy="5570454"/>
          </a:xfrm>
        </p:spPr>
        <p:txBody>
          <a:bodyPr>
            <a:normAutofit/>
          </a:bodyPr>
          <a:lstStyle/>
          <a:p>
            <a:pPr algn="just"/>
            <a:r>
              <a:rPr lang="sr-Cyrl-RS" sz="1700" dirty="0"/>
              <a:t>Укупни </a:t>
            </a:r>
            <a:r>
              <a:rPr lang="sr-Cyrl-RS" sz="1700" b="1" dirty="0"/>
              <a:t>јавни приходи и примања </a:t>
            </a:r>
            <a:r>
              <a:rPr lang="sr-Cyrl-RS" sz="1700" dirty="0"/>
              <a:t>општине</a:t>
            </a:r>
            <a:r>
              <a:rPr lang="sr-Cyrl-RS" sz="1700" dirty="0">
                <a:solidFill>
                  <a:srgbClr val="FF0000"/>
                </a:solidFill>
              </a:rPr>
              <a:t> </a:t>
            </a:r>
            <a:r>
              <a:rPr lang="sr-Cyrl-RS" sz="1700" dirty="0"/>
              <a:t>Алибунар</a:t>
            </a:r>
            <a:r>
              <a:rPr lang="sr-Cyrl-RS" sz="1700" dirty="0">
                <a:solidFill>
                  <a:srgbClr val="FF0000"/>
                </a:solidFill>
              </a:rPr>
              <a:t> </a:t>
            </a:r>
            <a:r>
              <a:rPr lang="sr-Cyrl-RS" sz="1700" dirty="0"/>
              <a:t>за 202</a:t>
            </a:r>
            <a:r>
              <a:rPr lang="en-GB" sz="1700" dirty="0"/>
              <a:t>3</a:t>
            </a:r>
            <a:r>
              <a:rPr lang="sr-Cyrl-RS" sz="1700" dirty="0"/>
              <a:t>. годину износе</a:t>
            </a:r>
          </a:p>
          <a:p>
            <a:pPr algn="just"/>
            <a:endParaRPr lang="sr-Cyrl-RS" sz="1600" dirty="0"/>
          </a:p>
          <a:p>
            <a:pPr algn="just"/>
            <a:endParaRPr lang="en-GB" sz="1600" dirty="0"/>
          </a:p>
          <a:p>
            <a:pPr algn="just"/>
            <a:endParaRPr lang="en-GB" sz="1600" dirty="0"/>
          </a:p>
          <a:p>
            <a:pPr algn="just"/>
            <a:endParaRPr lang="en-GB" sz="1600" dirty="0"/>
          </a:p>
          <a:p>
            <a:pPr algn="just"/>
            <a:endParaRPr lang="sr-Cyrl-RS" sz="1600" dirty="0"/>
          </a:p>
          <a:p>
            <a:pPr algn="just"/>
            <a:endParaRPr lang="en-GB" sz="1600" dirty="0"/>
          </a:p>
          <a:p>
            <a:pPr algn="just"/>
            <a:endParaRPr lang="en-GB" sz="1600" dirty="0"/>
          </a:p>
          <a:p>
            <a:pPr algn="just"/>
            <a:r>
              <a:rPr lang="sr-Cyrl-RS" sz="1700" dirty="0"/>
              <a:t>Одлуком о буџету општине </a:t>
            </a:r>
            <a:r>
              <a:rPr lang="sr-Cyrl-RS" sz="1700" dirty="0">
                <a:solidFill>
                  <a:srgbClr val="FF0000"/>
                </a:solidFill>
              </a:rPr>
              <a:t> </a:t>
            </a:r>
            <a:r>
              <a:rPr lang="sr-Cyrl-RS" sz="1700" dirty="0"/>
              <a:t>Алибунар</a:t>
            </a:r>
            <a:r>
              <a:rPr lang="sr-Cyrl-RS" sz="1700" dirty="0">
                <a:solidFill>
                  <a:srgbClr val="FF0000"/>
                </a:solidFill>
              </a:rPr>
              <a:t> </a:t>
            </a:r>
            <a:r>
              <a:rPr lang="sr-Cyrl-RS" sz="1700" dirty="0"/>
              <a:t> за 202</a:t>
            </a:r>
            <a:r>
              <a:rPr lang="en-GB" sz="1700" dirty="0"/>
              <a:t>3</a:t>
            </a:r>
            <a:r>
              <a:rPr lang="sr-Cyrl-RS" sz="1700" dirty="0"/>
              <a:t>. годину планирана су средства из буџета општине у износу од</a:t>
            </a:r>
            <a:r>
              <a:rPr lang="en-GB" sz="1700" dirty="0">
                <a:solidFill>
                  <a:srgbClr val="FF0000"/>
                </a:solidFill>
              </a:rPr>
              <a:t> </a:t>
            </a:r>
            <a:r>
              <a:rPr lang="en-GB" sz="1700" b="1" dirty="0"/>
              <a:t>873.751.000.</a:t>
            </a:r>
            <a:r>
              <a:rPr lang="sr-Cyrl-RS" sz="1700" dirty="0">
                <a:solidFill>
                  <a:srgbClr val="FF0000"/>
                </a:solidFill>
              </a:rPr>
              <a:t> </a:t>
            </a:r>
            <a:r>
              <a:rPr lang="sr-Cyrl-RS" sz="1700" dirty="0"/>
              <a:t>динара, пренета средства из ранијих година у износу од </a:t>
            </a:r>
            <a:r>
              <a:rPr lang="en-GB" sz="1700" b="1" dirty="0"/>
              <a:t>86.036.000.</a:t>
            </a:r>
            <a:r>
              <a:rPr lang="sr-Cyrl-RS" sz="1700" dirty="0"/>
              <a:t> динара 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6E5D0E-B6F3-4167-8B33-0D307B0B2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198153273"/>
              </p:ext>
            </p:extLst>
          </p:nvPr>
        </p:nvGraphicFramePr>
        <p:xfrm>
          <a:off x="971600" y="4452264"/>
          <a:ext cx="7272808" cy="17527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Equals 6">
            <a:extLst>
              <a:ext uri="{FF2B5EF4-FFF2-40B4-BE49-F238E27FC236}">
                <a16:creationId xmlns:a16="http://schemas.microsoft.com/office/drawing/2014/main" id="{CDB27E42-2A8D-4DD4-9160-578F8DDA6D84}"/>
              </a:ext>
            </a:extLst>
          </p:cNvPr>
          <p:cNvSpPr/>
          <p:nvPr/>
        </p:nvSpPr>
        <p:spPr>
          <a:xfrm>
            <a:off x="2609633" y="1735247"/>
            <a:ext cx="1047312" cy="978607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66762BC-F4C2-481D-B9D2-3C8B403BB8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827584" y="1476780"/>
            <a:ext cx="1633564" cy="175275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F752DEC-C823-4E33-9B74-2DB6D4AFC9BB}"/>
              </a:ext>
            </a:extLst>
          </p:cNvPr>
          <p:cNvSpPr txBox="1"/>
          <p:nvPr/>
        </p:nvSpPr>
        <p:spPr>
          <a:xfrm>
            <a:off x="3878844" y="1839830"/>
            <a:ext cx="49794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/>
              <a:t>959</a:t>
            </a:r>
            <a:r>
              <a:rPr lang="sr-Cyrl-RS" sz="4400" b="1" dirty="0"/>
              <a:t>.</a:t>
            </a:r>
            <a:r>
              <a:rPr lang="en-GB" sz="4400" b="1" dirty="0"/>
              <a:t>787</a:t>
            </a:r>
            <a:r>
              <a:rPr lang="sr-Cyrl-RS" sz="4400" b="1" dirty="0"/>
              <a:t>.</a:t>
            </a:r>
            <a:r>
              <a:rPr lang="en-GB" sz="4400" b="1" dirty="0"/>
              <a:t>000.</a:t>
            </a:r>
            <a:r>
              <a:rPr lang="sr-Cyrl-RS" sz="3600" b="1" dirty="0"/>
              <a:t> динара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7044732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9919"/>
          </a:xfrm>
        </p:spPr>
        <p:txBody>
          <a:bodyPr>
            <a:normAutofit fontScale="90000"/>
          </a:bodyPr>
          <a:lstStyle/>
          <a:p>
            <a:r>
              <a:rPr lang="sr-Cyrl-RS" dirty="0"/>
              <a:t>Шта су приходи и примања буџета?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9867861"/>
              </p:ext>
            </p:extLst>
          </p:nvPr>
        </p:nvGraphicFramePr>
        <p:xfrm>
          <a:off x="457200" y="1124744"/>
          <a:ext cx="8507288" cy="55967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8730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105" y="247867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sr-Cyrl-RS" sz="3000" b="1" dirty="0"/>
              <a:t>Структура планираних прихода и примања за 202</a:t>
            </a:r>
            <a:r>
              <a:rPr lang="en-GB" sz="3000" b="1" dirty="0"/>
              <a:t>3</a:t>
            </a:r>
            <a:r>
              <a:rPr lang="sr-Cyrl-RS" sz="3000" b="1" dirty="0"/>
              <a:t>. годину</a:t>
            </a:r>
            <a:endParaRPr lang="en-US" sz="30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318240519"/>
              </p:ext>
            </p:extLst>
          </p:nvPr>
        </p:nvGraphicFramePr>
        <p:xfrm>
          <a:off x="1241013" y="1417638"/>
          <a:ext cx="6661974" cy="48034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0AF26-CBF3-47D3-B412-DD36193B6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2900" b="1" dirty="0"/>
              <a:t>Структура планираних прихода и примања за 202</a:t>
            </a:r>
            <a:r>
              <a:rPr lang="en-GB" sz="2900" b="1" dirty="0"/>
              <a:t>3</a:t>
            </a:r>
            <a:r>
              <a:rPr lang="sr-Cyrl-RS" sz="2900" b="1" dirty="0"/>
              <a:t>. годину</a:t>
            </a:r>
            <a:endParaRPr lang="en-US" sz="29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78D249-127B-455E-A23A-CF5A13A65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12</a:t>
            </a:fld>
            <a:endParaRPr lang="en-US"/>
          </a:p>
        </p:txBody>
      </p:sp>
      <p:graphicFrame>
        <p:nvGraphicFramePr>
          <p:cNvPr id="7" name="Grafikon 6">
            <a:extLst>
              <a:ext uri="{FF2B5EF4-FFF2-40B4-BE49-F238E27FC236}">
                <a16:creationId xmlns:a16="http://schemas.microsoft.com/office/drawing/2014/main" id="{B16A1678-F8D6-B7FC-7878-BFC048408E2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0962451"/>
              </p:ext>
            </p:extLst>
          </p:nvPr>
        </p:nvGraphicFramePr>
        <p:xfrm>
          <a:off x="1776412" y="1340768"/>
          <a:ext cx="5591176" cy="48965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361643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sr-Cyrl-RS" sz="3000" b="1" dirty="0"/>
              <a:t>На шта се троше јавна средства</a:t>
            </a:r>
            <a:r>
              <a:rPr lang="en-US" sz="3000" b="1" dirty="0"/>
              <a:t>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387574"/>
            <a:ext cx="8229600" cy="5195788"/>
          </a:xfrm>
        </p:spPr>
        <p:txBody>
          <a:bodyPr>
            <a:normAutofit lnSpcReduction="10000"/>
          </a:bodyPr>
          <a:lstStyle/>
          <a:p>
            <a:pPr marL="137160" indent="0" algn="just">
              <a:buNone/>
            </a:pPr>
            <a:r>
              <a:rPr lang="sr-Cyrl-RS" sz="1600" dirty="0"/>
              <a:t>	</a:t>
            </a:r>
            <a:r>
              <a:rPr lang="sr-Cyrl-RS" sz="1700" dirty="0"/>
              <a:t>Буџет мора бити у равнотежи, што значи да расходи морају одговарати приходима. Укупни планирани расходи и издаци у 202</a:t>
            </a:r>
            <a:r>
              <a:rPr lang="en-GB" sz="1700" dirty="0"/>
              <a:t>3</a:t>
            </a:r>
            <a:r>
              <a:rPr lang="sr-Cyrl-RS" sz="1700" dirty="0"/>
              <a:t>. години из буџета износе: </a:t>
            </a:r>
          </a:p>
          <a:p>
            <a:endParaRPr lang="sr-Cyrl-RS" sz="1600" dirty="0"/>
          </a:p>
          <a:p>
            <a:endParaRPr lang="sr-Cyrl-RS" sz="1600" dirty="0"/>
          </a:p>
          <a:p>
            <a:endParaRPr lang="sr-Cyrl-RS" sz="1600" dirty="0"/>
          </a:p>
          <a:p>
            <a:pPr marL="137160" indent="0" algn="just">
              <a:buNone/>
            </a:pPr>
            <a:endParaRPr lang="ru-RU" sz="1600" dirty="0"/>
          </a:p>
          <a:p>
            <a:pPr marL="422910" indent="-285750" algn="just">
              <a:buFont typeface="Wingdings" panose="05000000000000000000" pitchFamily="2" charset="2"/>
              <a:buChar char="ü"/>
            </a:pPr>
            <a:endParaRPr lang="sr-Latn-RS" sz="1700" b="1" dirty="0"/>
          </a:p>
          <a:p>
            <a:pPr marL="422910" indent="-285750" algn="just">
              <a:buFont typeface="Wingdings" panose="05000000000000000000" pitchFamily="2" charset="2"/>
              <a:buChar char="ü"/>
            </a:pPr>
            <a:r>
              <a:rPr lang="sr-Cyrl-RS" sz="1700" b="1" dirty="0"/>
              <a:t>РАСХОДИ </a:t>
            </a:r>
            <a:r>
              <a:rPr lang="sr-Cyrl-RS" sz="1700" dirty="0"/>
              <a:t>Расходи представљају све трошкове општине за плате буџетских корисника, набавку роба и услуга, субвенције, дотације и трансфере, социјалну помоћ и остале трошкове које општина обезбеђује без директне и непосредне накнаде. </a:t>
            </a:r>
            <a:endParaRPr lang="vi-VN" sz="1700" dirty="0"/>
          </a:p>
          <a:p>
            <a:pPr marL="422910" indent="-285750" algn="just">
              <a:buFont typeface="Wingdings" panose="05000000000000000000" pitchFamily="2" charset="2"/>
              <a:buChar char="ü"/>
            </a:pPr>
            <a:r>
              <a:rPr lang="sr-Cyrl-RS" sz="1700" b="1" dirty="0"/>
              <a:t>ИЗДАЦИ</a:t>
            </a:r>
            <a:r>
              <a:rPr lang="sr-Cyrl-RS" sz="1700" dirty="0"/>
              <a:t> представљају трошкове изградње или инвестиционог одржавања већ постојећих објеката, набавку земљишта, машина и опр</a:t>
            </a:r>
            <a:r>
              <a:rPr lang="sr-Latn-RS" sz="1700" dirty="0"/>
              <a:t>e</a:t>
            </a:r>
            <a:r>
              <a:rPr lang="sr-Cyrl-RS" sz="1700" dirty="0"/>
              <a:t>ме неопходне за рад буџетских корисника.</a:t>
            </a:r>
          </a:p>
          <a:p>
            <a:pPr marL="422910" indent="-285750" algn="just">
              <a:buFont typeface="Wingdings" panose="05000000000000000000" pitchFamily="2" charset="2"/>
              <a:buChar char="ü"/>
            </a:pPr>
            <a:r>
              <a:rPr lang="sr-Cyrl-RS" sz="1700" b="1" dirty="0"/>
              <a:t>РАСХОДИ И ИЗДАЦИ </a:t>
            </a:r>
            <a:r>
              <a:rPr lang="sr-Cyrl-RS" sz="1700" dirty="0"/>
              <a:t>морају се исказивати на законом прописан начин, односно морају се исказивати: по </a:t>
            </a:r>
            <a:r>
              <a:rPr lang="sr-Cyrl-RS" sz="1700" i="1" dirty="0"/>
              <a:t>програмима</a:t>
            </a:r>
            <a:r>
              <a:rPr lang="sr-Cyrl-RS" sz="1700" dirty="0"/>
              <a:t> који показују колико се троши за извршавање основних надлежности и стратешких циљева општине; по </a:t>
            </a:r>
            <a:r>
              <a:rPr lang="sr-Cyrl-RS" sz="1700" i="1" dirty="0"/>
              <a:t>основној намени </a:t>
            </a:r>
            <a:r>
              <a:rPr lang="sr-Cyrl-RS" sz="1700" dirty="0"/>
              <a:t>која показује за коју врсту трошка се средства издвајају; по </a:t>
            </a:r>
            <a:r>
              <a:rPr lang="sr-Cyrl-RS" sz="1700" i="1" dirty="0"/>
              <a:t>функцији</a:t>
            </a:r>
            <a:r>
              <a:rPr lang="sr-Cyrl-RS" sz="1700" dirty="0"/>
              <a:t> која показује функционалну намену за одређену област и по </a:t>
            </a:r>
            <a:r>
              <a:rPr lang="sr-Cyrl-RS" sz="1700" i="1" dirty="0"/>
              <a:t>корисницима буџета </a:t>
            </a:r>
            <a:r>
              <a:rPr lang="sr-Cyrl-RS" sz="1700" dirty="0"/>
              <a:t>што показује организацију рада општине.</a:t>
            </a:r>
          </a:p>
          <a:p>
            <a:pPr marL="137160" indent="0" algn="just">
              <a:buNone/>
            </a:pPr>
            <a:endParaRPr lang="en-US" sz="1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CFD6A88A-550B-4306-B111-9817A14514A4}"/>
              </a:ext>
            </a:extLst>
          </p:cNvPr>
          <p:cNvSpPr/>
          <p:nvPr/>
        </p:nvSpPr>
        <p:spPr>
          <a:xfrm>
            <a:off x="2879812" y="2132856"/>
            <a:ext cx="3384376" cy="93610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b="1" dirty="0"/>
              <a:t>959.787.000</a:t>
            </a:r>
            <a:r>
              <a:rPr lang="sr-Latn-RS" b="1" dirty="0"/>
              <a:t> </a:t>
            </a:r>
            <a:r>
              <a:rPr lang="sr-Cyrl-RS" b="1" dirty="0"/>
              <a:t>милиона динара</a:t>
            </a:r>
            <a:endParaRPr lang="sr-Latn-RS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09600" y="263834"/>
            <a:ext cx="8229600" cy="6199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r-Cyrl-RS" dirty="0"/>
              <a:t>Шта су расходи и издаци буџета?</a:t>
            </a:r>
            <a:endParaRPr lang="en-US" dirty="0"/>
          </a:p>
        </p:txBody>
      </p:sp>
      <p:graphicFrame>
        <p:nvGraphicFramePr>
          <p:cNvPr id="7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3519036"/>
              </p:ext>
            </p:extLst>
          </p:nvPr>
        </p:nvGraphicFramePr>
        <p:xfrm>
          <a:off x="457200" y="1129627"/>
          <a:ext cx="8229600" cy="55967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Slide Number Placeholder 3"/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FB0A07-249F-4345-993B-6AB4700608B8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208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sr-Cyrl-RS" sz="3000" b="1" dirty="0"/>
              <a:t>Структура планираних расхода и издатака буџета за 202</a:t>
            </a:r>
            <a:r>
              <a:rPr lang="en-GB" sz="3000" b="1" dirty="0"/>
              <a:t>3</a:t>
            </a:r>
            <a:r>
              <a:rPr lang="sr-Cyrl-RS" sz="3000" b="1" dirty="0"/>
              <a:t>. годину</a:t>
            </a:r>
            <a:endParaRPr lang="en-US" sz="3000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9620050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5499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DA96AB-1BB4-4AFB-8B9B-A1AEF83C5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0A478F6-E136-4D8F-AFEC-D3F880B13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sz="3200" b="1" dirty="0"/>
              <a:t>Структура планираних расхода и издатака буџета</a:t>
            </a:r>
            <a:r>
              <a:rPr lang="sr-Cyrl-RS" b="1" dirty="0"/>
              <a:t> </a:t>
            </a:r>
            <a:r>
              <a:rPr lang="sr-Cyrl-RS" sz="3200" b="1" dirty="0"/>
              <a:t>за 202</a:t>
            </a:r>
            <a:r>
              <a:rPr lang="en-GB" sz="3200" b="1" dirty="0"/>
              <a:t>3</a:t>
            </a:r>
            <a:r>
              <a:rPr lang="sr-Cyrl-RS" sz="3200" b="1" dirty="0"/>
              <a:t>. годину</a:t>
            </a:r>
            <a:endParaRPr lang="en-US" sz="3200" b="1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A58B7940-79B6-454A-BE8A-26FB06AC5A27}"/>
              </a:ext>
            </a:extLst>
          </p:cNvPr>
          <p:cNvGraphicFramePr>
            <a:graphicFrameLocks/>
          </p:cNvGraphicFramePr>
          <p:nvPr/>
        </p:nvGraphicFramePr>
        <p:xfrm>
          <a:off x="1481137" y="1404937"/>
          <a:ext cx="6181725" cy="4048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Grafikon 1">
            <a:extLst>
              <a:ext uri="{FF2B5EF4-FFF2-40B4-BE49-F238E27FC236}">
                <a16:creationId xmlns:a16="http://schemas.microsoft.com/office/drawing/2014/main" id="{8124F175-20F2-2C2C-24D4-DDED5B9444A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5238303"/>
              </p:ext>
            </p:extLst>
          </p:nvPr>
        </p:nvGraphicFramePr>
        <p:xfrm>
          <a:off x="1262062" y="1417638"/>
          <a:ext cx="6619876" cy="47069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886756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8396" y="116632"/>
            <a:ext cx="7787208" cy="778098"/>
          </a:xfrm>
        </p:spPr>
        <p:txBody>
          <a:bodyPr>
            <a:normAutofit/>
          </a:bodyPr>
          <a:lstStyle/>
          <a:p>
            <a:r>
              <a:rPr lang="sr-Cyrl-RS" sz="3000" b="1" dirty="0"/>
              <a:t>Расходи буџета по програмима</a:t>
            </a:r>
            <a:endParaRPr lang="en-US" sz="3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9E40ABB-A4CD-4E37-AFCB-CC1877536E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2065062"/>
              </p:ext>
            </p:extLst>
          </p:nvPr>
        </p:nvGraphicFramePr>
        <p:xfrm>
          <a:off x="91846" y="980729"/>
          <a:ext cx="8152562" cy="5542255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5632282">
                  <a:extLst>
                    <a:ext uri="{9D8B030D-6E8A-4147-A177-3AD203B41FA5}">
                      <a16:colId xmlns:a16="http://schemas.microsoft.com/office/drawing/2014/main" val="1754900752"/>
                    </a:ext>
                  </a:extLst>
                </a:gridCol>
                <a:gridCol w="2520280">
                  <a:extLst>
                    <a:ext uri="{9D8B030D-6E8A-4147-A177-3AD203B41FA5}">
                      <a16:colId xmlns:a16="http://schemas.microsoft.com/office/drawing/2014/main" val="826029379"/>
                    </a:ext>
                  </a:extLst>
                </a:gridCol>
              </a:tblGrid>
              <a:tr h="447100">
                <a:tc>
                  <a:txBody>
                    <a:bodyPr/>
                    <a:lstStyle/>
                    <a:p>
                      <a:pPr algn="ctr"/>
                      <a:r>
                        <a:rPr lang="sr-Cyrl-RS" sz="1200" dirty="0"/>
                        <a:t>Назив програма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200" dirty="0"/>
                        <a:t>Средства из Одлуке о буџету за 202</a:t>
                      </a:r>
                      <a:r>
                        <a:rPr lang="en-GB" sz="1200" dirty="0"/>
                        <a:t>3</a:t>
                      </a:r>
                      <a:r>
                        <a:rPr lang="sr-Cyrl-RS" sz="1200" dirty="0"/>
                        <a:t>. годину  (износ у динарима)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39698"/>
                  </a:ext>
                </a:extLst>
              </a:tr>
              <a:tr h="262879">
                <a:tc>
                  <a:txBody>
                    <a:bodyPr/>
                    <a:lstStyle/>
                    <a:p>
                      <a:r>
                        <a:rPr lang="sr-Cyrl-RS" sz="1200" kern="1200" dirty="0">
                          <a:effectLst/>
                        </a:rPr>
                        <a:t>Програм 1. Становање, урбанизам и просторно планирање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31.450.000.00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02703372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2. Комуналне делатности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106.800.000.00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98863823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3. Локални економски развој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4.945.000.00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08287674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4. Развој туризма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21.612.000.00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67397033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5. Пољопривреда и рурални развој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54.400.000.00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52443609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6. Заштита животне средине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2.600.000.00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5616700"/>
                  </a:ext>
                </a:extLst>
              </a:tr>
              <a:tr h="324868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7. Организација саобраћаја и саобраћајна инфраструктура 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85.500.000.00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00143352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8. Предшколско васпитање 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120.545.000.00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86219187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9. Основно образовање 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121.665.000.00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66556103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200" dirty="0"/>
                        <a:t>Програм 10. Средње образовање 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12.880.000.00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15389646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11. Социјална и дечија заштита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52.366.000.00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14730366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12. Здравствена заштита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31.500.000.00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43777792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13. Развој културе и информисања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46.795.000.00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84141709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14. Развој спорта и омладине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27.000.000.00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12639953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15. Опште услуге локалне самоуправе 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169.570.000.00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49910891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16. Политички систем локалне самоуправе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64.359.000.00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66446889"/>
                  </a:ext>
                </a:extLst>
              </a:tr>
              <a:tr h="287707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17. Енергетска ефикасност  и обновљиви извори енергије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5.800.000.00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9978124"/>
                  </a:ext>
                </a:extLst>
              </a:tr>
              <a:tr h="357680">
                <a:tc>
                  <a:txBody>
                    <a:bodyPr/>
                    <a:lstStyle/>
                    <a:p>
                      <a:r>
                        <a:rPr lang="sr-Cyrl-RS" sz="1400" dirty="0"/>
                        <a:t>Укупни расходи по програмима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959.787.000.00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901152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27404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sr-Cyrl-RS" sz="3100" b="1" dirty="0"/>
              <a:t>Структура расхода по буџетским програмима</a:t>
            </a:r>
            <a:endParaRPr lang="en-US" sz="2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E67EA4FA-4D59-480A-942F-8112EB0273F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0372166"/>
              </p:ext>
            </p:extLst>
          </p:nvPr>
        </p:nvGraphicFramePr>
        <p:xfrm>
          <a:off x="1076325" y="1028700"/>
          <a:ext cx="699135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30FD4243-0A22-4191-9345-1EF0ACBB183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4531962"/>
              </p:ext>
            </p:extLst>
          </p:nvPr>
        </p:nvGraphicFramePr>
        <p:xfrm>
          <a:off x="539552" y="1028700"/>
          <a:ext cx="8064896" cy="52086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Grafikon 5">
            <a:extLst>
              <a:ext uri="{FF2B5EF4-FFF2-40B4-BE49-F238E27FC236}">
                <a16:creationId xmlns:a16="http://schemas.microsoft.com/office/drawing/2014/main" id="{CF4E46ED-CDA8-E357-8498-155194A701B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7328296"/>
              </p:ext>
            </p:extLst>
          </p:nvPr>
        </p:nvGraphicFramePr>
        <p:xfrm>
          <a:off x="95250" y="371475"/>
          <a:ext cx="8953500" cy="6115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3453394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7CB4A-67E9-4969-9378-2F9471CD2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686"/>
          </a:xfrm>
        </p:spPr>
        <p:txBody>
          <a:bodyPr>
            <a:normAutofit/>
          </a:bodyPr>
          <a:lstStyle/>
          <a:p>
            <a:r>
              <a:rPr lang="sr-Cyrl-RS" sz="2800" dirty="0"/>
              <a:t>Најважнији пројекти</a:t>
            </a:r>
            <a:r>
              <a:rPr lang="sr-Latn-RS" sz="2800" dirty="0"/>
              <a:t> </a:t>
            </a:r>
            <a:r>
              <a:rPr lang="sr-Cyrl-RS" sz="2800" dirty="0"/>
              <a:t>од интереса за локалну заједницу(у сликама)</a:t>
            </a: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0C8D17-1B6A-44A9-964C-1E30D9DBA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19</a:t>
            </a:fld>
            <a:endParaRPr lang="en-US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37CD0105-9287-4DA3-A97E-B46261D612B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07395957"/>
              </p:ext>
            </p:extLst>
          </p:nvPr>
        </p:nvGraphicFramePr>
        <p:xfrm>
          <a:off x="179512" y="1396999"/>
          <a:ext cx="8784976" cy="53244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207943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100EA0-F487-4F15-B0C7-5D5B1A493E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pPr marL="0" indent="0">
              <a:buNone/>
            </a:pPr>
            <a:endParaRPr lang="sr-Cyrl-RS" dirty="0"/>
          </a:p>
          <a:p>
            <a:pPr marL="0" indent="0" algn="just">
              <a:buNone/>
            </a:pPr>
            <a:r>
              <a:rPr lang="sr-Cyrl-RS" dirty="0"/>
              <a:t>На крају желимо да Вам се захвалимо што сте издвојили време за читање ове презентације буџета. </a:t>
            </a:r>
          </a:p>
          <a:p>
            <a:pPr marL="0" indent="0" algn="just">
              <a:buNone/>
            </a:pPr>
            <a:endParaRPr lang="sr-Cyrl-RS" dirty="0"/>
          </a:p>
          <a:p>
            <a:pPr marL="0" indent="0" algn="just">
              <a:buNone/>
            </a:pPr>
            <a:r>
              <a:rPr lang="sr-Cyrl-RS" dirty="0"/>
              <a:t>Уколико сте заинтересовани да сагледате у целини Одлуку о буџету општине Алибунар</a:t>
            </a:r>
            <a:r>
              <a:rPr lang="sr-Cyrl-RS" dirty="0">
                <a:solidFill>
                  <a:srgbClr val="FF0000"/>
                </a:solidFill>
              </a:rPr>
              <a:t> </a:t>
            </a:r>
            <a:r>
              <a:rPr lang="sr-Cyrl-RS" dirty="0"/>
              <a:t>за 202</a:t>
            </a:r>
            <a:r>
              <a:rPr lang="en-GB"/>
              <a:t>3</a:t>
            </a:r>
            <a:r>
              <a:rPr lang="sr-Cyrl-RS"/>
              <a:t>. </a:t>
            </a:r>
            <a:r>
              <a:rPr lang="sr-Cyrl-RS" dirty="0"/>
              <a:t>годину, исту можете преузети на следећем линку интернет странице општинске управе: </a:t>
            </a:r>
            <a:r>
              <a:rPr lang="sr-Latn-RS" dirty="0"/>
              <a:t>www.alibunar.org.rs</a:t>
            </a:r>
            <a:r>
              <a:rPr lang="sr-Cyrl-RS" dirty="0"/>
              <a:t>  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AE72C1-4469-43B7-B387-2085293C7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76865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2.3|2.3|2.2|2.3|2.3|2.6|2.3|2.3|2.6"/>
</p:tagLst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C1DB5488F8A3A4FBFF3F075976528E0" ma:contentTypeVersion="7" ma:contentTypeDescription="Create a new document." ma:contentTypeScope="" ma:versionID="2c04ddfa2f56fad5ccd768ef06c59c72">
  <xsd:schema xmlns:xsd="http://www.w3.org/2001/XMLSchema" xmlns:xs="http://www.w3.org/2001/XMLSchema" xmlns:p="http://schemas.microsoft.com/office/2006/metadata/properties" xmlns:ns2="934e4f6f-c740-4e49-838d-10594e3f873c" targetNamespace="http://schemas.microsoft.com/office/2006/metadata/properties" ma:root="true" ma:fieldsID="8130c621a27252918d73286d6f28d563" ns2:_="">
    <xsd:import namespace="934e4f6f-c740-4e49-838d-10594e3f873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2:p5b7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4e4f6f-c740-4e49-838d-10594e3f87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p5b7" ma:index="14" nillable="true" ma:displayName="Number" ma:internalName="p5b7">
      <xsd:simpleType>
        <xsd:restriction base="dms:Number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5b7 xmlns="934e4f6f-c740-4e49-838d-10594e3f873c" xsi:nil="true"/>
  </documentManagement>
</p:properties>
</file>

<file path=customXml/itemProps1.xml><?xml version="1.0" encoding="utf-8"?>
<ds:datastoreItem xmlns:ds="http://schemas.openxmlformats.org/officeDocument/2006/customXml" ds:itemID="{00AC4ACF-3D59-4AC1-B922-560DA8BD60F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34e4f6f-c740-4e49-838d-10594e3f873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D88D309-8210-4156-815F-5C40CB51142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898649A-4D15-4AF6-983D-B3C07ADB54D3}">
  <ds:schemaRefs>
    <ds:schemaRef ds:uri="http://purl.org/dc/terms/"/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www.w3.org/XML/1998/namespace"/>
    <ds:schemaRef ds:uri="http://schemas.microsoft.com/office/2006/documentManagement/types"/>
    <ds:schemaRef ds:uri="934e4f6f-c740-4e49-838d-10594e3f873c"/>
    <ds:schemaRef ds:uri="http://schemas.openxmlformats.org/package/2006/metadata/core-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3386</TotalTime>
  <Words>1841</Words>
  <Application>Microsoft Office PowerPoint</Application>
  <PresentationFormat>On-screen Show (4:3)</PresentationFormat>
  <Paragraphs>272</Paragraphs>
  <Slides>20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Arial Narrow</vt:lpstr>
      <vt:lpstr>Calibri</vt:lpstr>
      <vt:lpstr>Wingdings</vt:lpstr>
      <vt:lpstr>Custom Design</vt:lpstr>
      <vt:lpstr>ОПШТИНА АЛИБУНАР</vt:lpstr>
      <vt:lpstr>PowerPoint Presentation</vt:lpstr>
      <vt:lpstr>PowerPoint Presentation</vt:lpstr>
      <vt:lpstr>PowerPoint Presentation</vt:lpstr>
      <vt:lpstr>Ко се финансира из буџета?</vt:lpstr>
      <vt:lpstr>Како настаје буџет општине?</vt:lpstr>
      <vt:lpstr>Ко учествује у буџетском процесу?</vt:lpstr>
      <vt:lpstr>На основу чега се доноси буџет?</vt:lpstr>
      <vt:lpstr>Како се пуни општинска каса?</vt:lpstr>
      <vt:lpstr>Шта су приходи и примања буџета?</vt:lpstr>
      <vt:lpstr>Структура планираних прихода и примања за 2023. годину</vt:lpstr>
      <vt:lpstr>Структура планираних прихода и примања за 2023. годину</vt:lpstr>
      <vt:lpstr>На шта се троше јавна средства?</vt:lpstr>
      <vt:lpstr>PowerPoint Presentation</vt:lpstr>
      <vt:lpstr>Структура планираних расхода и издатака буџета за 2023. годину</vt:lpstr>
      <vt:lpstr>Структура планираних расхода и издатака буџета за 2023. годину</vt:lpstr>
      <vt:lpstr>Расходи буџета по програмима</vt:lpstr>
      <vt:lpstr>Структура расхода по буџетским програмима</vt:lpstr>
      <vt:lpstr>Најважнији пројекти од интереса за локалну заједницу(у сликама)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ОПШТИНА КОВИН</dc:title>
  <dc:creator>stojkovici</dc:creator>
  <cp:lastModifiedBy>Darian Tapalaga</cp:lastModifiedBy>
  <cp:revision>379</cp:revision>
  <cp:lastPrinted>2021-06-25T08:13:02Z</cp:lastPrinted>
  <dcterms:created xsi:type="dcterms:W3CDTF">2006-08-16T00:00:00Z</dcterms:created>
  <dcterms:modified xsi:type="dcterms:W3CDTF">2023-01-12T08:03:21Z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0x0101002C1DB5488F8A3A4FBFF3F075976528E0</vt:lpwstr>
  </property>
</Properties>
</file>