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4"/>
  </p:sldMasterIdLst>
  <p:notesMasterIdLst>
    <p:notesMasterId r:id="rId25"/>
  </p:notesMasterIdLst>
  <p:handoutMasterIdLst>
    <p:handoutMasterId r:id="rId26"/>
  </p:handoutMasterIdLst>
  <p:sldIdLst>
    <p:sldId id="256" r:id="rId5"/>
    <p:sldId id="257" r:id="rId6"/>
    <p:sldId id="258" r:id="rId7"/>
    <p:sldId id="259" r:id="rId8"/>
    <p:sldId id="275" r:id="rId9"/>
    <p:sldId id="262" r:id="rId10"/>
    <p:sldId id="282" r:id="rId11"/>
    <p:sldId id="261" r:id="rId12"/>
    <p:sldId id="263" r:id="rId13"/>
    <p:sldId id="283" r:id="rId14"/>
    <p:sldId id="264" r:id="rId15"/>
    <p:sldId id="277" r:id="rId16"/>
    <p:sldId id="266" r:id="rId17"/>
    <p:sldId id="284" r:id="rId18"/>
    <p:sldId id="268" r:id="rId19"/>
    <p:sldId id="276" r:id="rId20"/>
    <p:sldId id="271" r:id="rId21"/>
    <p:sldId id="272" r:id="rId22"/>
    <p:sldId id="281" r:id="rId23"/>
    <p:sldId id="278" r:id="rId24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>
    <p:extLst>
      <p:ext uri="{19B8F6BF-5375-455C-9EA6-DF929625EA0E}">
        <p15:presenceInfo xmlns:p15="http://schemas.microsoft.com/office/powerpoint/2012/main" userId="S-1-5-21-3213289721-1927786710-1971543238-2777" providerId="AD"/>
      </p:ext>
    </p:extLst>
  </p:cmAuthor>
  <p:cmAuthor id="2" name="Milena Radomirovic" initials="MR" lastIdx="23" clrIdx="2">
    <p:extLst>
      <p:ext uri="{19B8F6BF-5375-455C-9EA6-DF929625EA0E}">
        <p15:presenceInfo xmlns:p15="http://schemas.microsoft.com/office/powerpoint/2012/main" userId="S-1-5-21-3213289721-1927786710-1971543238-27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ematski stil 2 – Naglašavanj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9250" autoAdjust="0"/>
  </p:normalViewPr>
  <p:slideViewPr>
    <p:cSldViewPr>
      <p:cViewPr varScale="1">
        <p:scale>
          <a:sx n="73" d="100"/>
          <a:sy n="73" d="100"/>
        </p:scale>
        <p:origin x="162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sr-Cyrl-RS"/>
              <a:t>Структура прихода и примања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907"/>
          <c:y val="0.33374488188976403"/>
          <c:w val="0.62846713498254947"/>
          <c:h val="0.55553768720086449"/>
        </c:manualLayout>
      </c:layout>
      <c:pie3DChart>
        <c:varyColors val="1"/>
        <c:ser>
          <c:idx val="0"/>
          <c:order val="0"/>
          <c:explosion val="13"/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404-4799-B33F-A69F18E676D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404-4799-B33F-A69F18E676D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404-4799-B33F-A69F18E676D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404-4799-B33F-A69F18E676D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4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4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404-4799-B33F-A69F18E676D6}"/>
              </c:ext>
            </c:extLst>
          </c:dPt>
          <c:dLbls>
            <c:dLbl>
              <c:idx val="0"/>
              <c:layout>
                <c:manualLayout>
                  <c:x val="4.2935426600180385E-3"/>
                  <c:y val="-2.746135556584839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04-4799-B33F-A69F18E676D6}"/>
                </c:ext>
              </c:extLst>
            </c:dLbl>
            <c:dLbl>
              <c:idx val="1"/>
              <c:layout>
                <c:manualLayout>
                  <c:x val="8.3734556292944171E-2"/>
                  <c:y val="-0.10715380577427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04-4799-B33F-A69F18E676D6}"/>
                </c:ext>
              </c:extLst>
            </c:dLbl>
            <c:dLbl>
              <c:idx val="2"/>
              <c:layout>
                <c:manualLayout>
                  <c:x val="4.2949015040300256E-2"/>
                  <c:y val="-1.460651536205033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04-4799-B33F-A69F18E676D6}"/>
                </c:ext>
              </c:extLst>
            </c:dLbl>
            <c:dLbl>
              <c:idx val="3"/>
              <c:layout>
                <c:manualLayout>
                  <c:x val="-6.1314924232313828E-2"/>
                  <c:y val="-7.228284699706653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04-4799-B33F-A69F18E676D6}"/>
                </c:ext>
              </c:extLst>
            </c:dLbl>
            <c:dLbl>
              <c:idx val="4"/>
              <c:layout>
                <c:manualLayout>
                  <c:x val="0.27324088341037495"/>
                  <c:y val="-8.784313725490189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404-4799-B33F-A69F18E676D6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'Prihodi i primanja'!$C$6:$C$11</c:f>
              <c:strCache>
                <c:ptCount val="5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меморандумске ставке</c:v>
                </c:pt>
                <c:pt idx="4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#,##0.00</c:formatCode>
                <c:ptCount val="5"/>
                <c:pt idx="0">
                  <c:v>391185000</c:v>
                </c:pt>
                <c:pt idx="1">
                  <c:v>185913738</c:v>
                </c:pt>
                <c:pt idx="2">
                  <c:v>135150000</c:v>
                </c:pt>
                <c:pt idx="3">
                  <c:v>2000000</c:v>
                </c:pt>
                <c:pt idx="4">
                  <c:v>43750000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404-4799-B33F-A69F18E676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12750081894612"/>
          <c:y val="0.31178409757603831"/>
          <c:w val="0.53601721202415198"/>
          <c:h val="0.4739690597498842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12750081894612"/>
          <c:y val="0.31178409757603831"/>
          <c:w val="0.53601721202415209"/>
          <c:h val="0.47396905974988435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A82-47E2-915A-DB56CFAFA69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A82-47E2-915A-DB56CFAFA69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A82-47E2-915A-DB56CFAFA696}"/>
              </c:ext>
            </c:extLst>
          </c:dPt>
          <c:dPt>
            <c:idx val="3"/>
            <c:bubble3D val="0"/>
            <c:explosion val="24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A82-47E2-915A-DB56CFAFA696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A82-47E2-915A-DB56CFAFA696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A82-47E2-915A-DB56CFAFA696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A82-47E2-915A-DB56CFAFA696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A82-47E2-915A-DB56CFAFA696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A82-47E2-915A-DB56CFAFA696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A82-47E2-915A-DB56CFAFA696}"/>
              </c:ext>
            </c:extLst>
          </c:dPt>
          <c:dLbls>
            <c:dLbl>
              <c:idx val="0"/>
              <c:layout>
                <c:manualLayout>
                  <c:x val="0.10888546481766818"/>
                  <c:y val="-8.470588235294122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82-47E2-915A-DB56CFAFA696}"/>
                </c:ext>
              </c:extLst>
            </c:dLbl>
            <c:dLbl>
              <c:idx val="1"/>
              <c:layout>
                <c:manualLayout>
                  <c:x val="3.6979969183359038E-2"/>
                  <c:y val="0.1380392156862745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82-47E2-915A-DB56CFAFA696}"/>
                </c:ext>
              </c:extLst>
            </c:dLbl>
            <c:dLbl>
              <c:idx val="2"/>
              <c:layout>
                <c:manualLayout>
                  <c:x val="9.0395480225988672E-2"/>
                  <c:y val="9.4117647058823459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отплате камата</a:t>
                    </a:r>
                    <a:r>
                      <a:rPr lang="sr-Cyrl-RS" baseline="0"/>
                      <a:t>
</a:t>
                    </a:r>
                    <a:fld id="{D6FC3591-E559-42A1-907B-4970C7583DE2}" type="PERCENTAGE">
                      <a:rPr lang="en-US" baseline="0"/>
                      <a:pPr/>
                      <a:t>[PERCENTAGE]</a:t>
                    </a:fld>
                    <a:endParaRPr lang="sr-Cyrl-R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A82-47E2-915A-DB56CFAFA696}"/>
                </c:ext>
              </c:extLst>
            </c:dLbl>
            <c:dLbl>
              <c:idx val="3"/>
              <c:layout>
                <c:manualLayout>
                  <c:x val="-0.15202876219825373"/>
                  <c:y val="8.470588235294110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82-47E2-915A-DB56CFAFA696}"/>
                </c:ext>
              </c:extLst>
            </c:dLbl>
            <c:dLbl>
              <c:idx val="4"/>
              <c:layout>
                <c:manualLayout>
                  <c:x val="-0.13559322033898305"/>
                  <c:y val="1.25490196078430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82-47E2-915A-DB56CFAFA696}"/>
                </c:ext>
              </c:extLst>
            </c:dLbl>
            <c:dLbl>
              <c:idx val="5"/>
              <c:layout>
                <c:manualLayout>
                  <c:x val="-4.3143297380585505E-2"/>
                  <c:y val="-3.764705882352943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82-47E2-915A-DB56CFAFA696}"/>
                </c:ext>
              </c:extLst>
            </c:dLbl>
            <c:dLbl>
              <c:idx val="6"/>
              <c:layout>
                <c:manualLayout>
                  <c:x val="-7.3959938366718034E-2"/>
                  <c:y val="-0.1286274509803922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A82-47E2-915A-DB56CFAFA696}"/>
                </c:ext>
              </c:extLst>
            </c:dLbl>
            <c:dLbl>
              <c:idx val="7"/>
              <c:layout>
                <c:manualLayout>
                  <c:x val="-7.1905495634309188E-2"/>
                  <c:y val="-0.1756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A82-47E2-915A-DB56CFAFA696}"/>
                </c:ext>
              </c:extLst>
            </c:dLbl>
            <c:dLbl>
              <c:idx val="9"/>
              <c:layout>
                <c:manualLayout>
                  <c:x val="0.1171032357473035"/>
                  <c:y val="-0.1223529411764706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A82-47E2-915A-DB56CFAFA696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'Rashodi i izdaci'!$C$6:$C$15</c:f>
              <c:strCache>
                <c:ptCount val="10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отплате камата</c:v>
                </c:pt>
                <c:pt idx="3">
                  <c:v>субвенције</c:v>
                </c:pt>
                <c:pt idx="4">
                  <c:v>дотације и трансфери</c:v>
                </c:pt>
                <c:pt idx="5">
                  <c:v>социјална помоћ</c:v>
                </c:pt>
                <c:pt idx="6">
                  <c:v>остали расходи</c:v>
                </c:pt>
                <c:pt idx="7">
                  <c:v>капитални издаци</c:v>
                </c:pt>
                <c:pt idx="8">
                  <c:v>отплате главнице</c:v>
                </c:pt>
                <c:pt idx="9">
                  <c:v>средства резерве </c:v>
                </c:pt>
              </c:strCache>
            </c:strRef>
          </c:cat>
          <c:val>
            <c:numRef>
              <c:f>'Rashodi i izdaci'!$D$6:$D$15</c:f>
              <c:numCache>
                <c:formatCode>#,##0.00</c:formatCode>
                <c:ptCount val="10"/>
                <c:pt idx="0">
                  <c:v>168725000</c:v>
                </c:pt>
                <c:pt idx="1">
                  <c:v>270909000</c:v>
                </c:pt>
                <c:pt idx="2">
                  <c:v>1760000</c:v>
                </c:pt>
                <c:pt idx="3">
                  <c:v>12500000</c:v>
                </c:pt>
                <c:pt idx="4">
                  <c:v>135402600</c:v>
                </c:pt>
                <c:pt idx="5">
                  <c:v>51400000</c:v>
                </c:pt>
                <c:pt idx="6">
                  <c:v>48582138</c:v>
                </c:pt>
                <c:pt idx="7">
                  <c:v>41020000</c:v>
                </c:pt>
                <c:pt idx="8">
                  <c:v>19200000</c:v>
                </c:pt>
                <c:pt idx="9">
                  <c:v>8500000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2A82-47E2-915A-DB56CFAFA6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27"/>
          <c:y val="0.37589947089947101"/>
          <c:w val="0.40236148955495016"/>
          <c:h val="0.3648412698412699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38"/>
          <c:y val="0.37589947089947112"/>
          <c:w val="0.40236148955495027"/>
          <c:h val="0.36484126984126997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A1A-4BFC-8AAB-58EDD54A1F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A1A-4BFC-8AAB-58EDD54A1F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A1A-4BFC-8AAB-58EDD54A1F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A1A-4BFC-8AAB-58EDD54A1F0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A1A-4BFC-8AAB-58EDD54A1F0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A1A-4BFC-8AAB-58EDD54A1F0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AA1A-4BFC-8AAB-58EDD54A1F0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AA1A-4BFC-8AAB-58EDD54A1F0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AA1A-4BFC-8AAB-58EDD54A1F0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AA1A-4BFC-8AAB-58EDD54A1F0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AA1A-4BFC-8AAB-58EDD54A1F0D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AA1A-4BFC-8AAB-58EDD54A1F0D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AA1A-4BFC-8AAB-58EDD54A1F0D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AA1A-4BFC-8AAB-58EDD54A1F0D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AA1A-4BFC-8AAB-58EDD54A1F0D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AA1A-4BFC-8AAB-58EDD54A1F0D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AA1A-4BFC-8AAB-58EDD54A1F0D}"/>
              </c:ext>
            </c:extLst>
          </c:dPt>
          <c:dLbls>
            <c:dLbl>
              <c:idx val="0"/>
              <c:layout>
                <c:manualLayout>
                  <c:x val="5.6312443233424173E-2"/>
                  <c:y val="-0.1613756613756613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1A-4BFC-8AAB-58EDD54A1F0D}"/>
                </c:ext>
              </c:extLst>
            </c:dLbl>
            <c:dLbl>
              <c:idx val="1"/>
              <c:layout>
                <c:manualLayout>
                  <c:x val="0.12170753860127159"/>
                  <c:y val="-0.2883597883597885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1A-4BFC-8AAB-58EDD54A1F0D}"/>
                </c:ext>
              </c:extLst>
            </c:dLbl>
            <c:dLbl>
              <c:idx val="2"/>
              <c:layout>
                <c:manualLayout>
                  <c:x val="0.15258855585831049"/>
                  <c:y val="-0.17195767195767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1A-4BFC-8AAB-58EDD54A1F0D}"/>
                </c:ext>
              </c:extLst>
            </c:dLbl>
            <c:dLbl>
              <c:idx val="3"/>
              <c:layout>
                <c:manualLayout>
                  <c:x val="0.15622161671207993"/>
                  <c:y val="-4.497354497354497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1A-4BFC-8AAB-58EDD54A1F0D}"/>
                </c:ext>
              </c:extLst>
            </c:dLbl>
            <c:dLbl>
              <c:idx val="4"/>
              <c:layout>
                <c:manualLayout>
                  <c:x val="0.12715712988192551"/>
                  <c:y val="5.55555555555555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1A-4BFC-8AAB-58EDD54A1F0D}"/>
                </c:ext>
              </c:extLst>
            </c:dLbl>
            <c:dLbl>
              <c:idx val="5"/>
              <c:layout>
                <c:manualLayout>
                  <c:x val="5.9945504087193464E-2"/>
                  <c:y val="0.1560846560846560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1A-4BFC-8AAB-58EDD54A1F0D}"/>
                </c:ext>
              </c:extLst>
            </c:dLbl>
            <c:dLbl>
              <c:idx val="6"/>
              <c:layout>
                <c:manualLayout>
                  <c:x val="0.11262488646684833"/>
                  <c:y val="0.2857142857142858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1A-4BFC-8AAB-58EDD54A1F0D}"/>
                </c:ext>
              </c:extLst>
            </c:dLbl>
            <c:dLbl>
              <c:idx val="7"/>
              <c:layout>
                <c:manualLayout>
                  <c:x val="-3.6330608537693015E-2"/>
                  <c:y val="0.1181987668208140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A1A-4BFC-8AAB-58EDD54A1F0D}"/>
                </c:ext>
              </c:extLst>
            </c:dLbl>
            <c:dLbl>
              <c:idx val="8"/>
              <c:layout>
                <c:manualLayout>
                  <c:x val="-7.8110808356040048E-2"/>
                  <c:y val="0.1666666666666666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A1A-4BFC-8AAB-58EDD54A1F0D}"/>
                </c:ext>
              </c:extLst>
            </c:dLbl>
            <c:dLbl>
              <c:idx val="9"/>
              <c:layout>
                <c:manualLayout>
                  <c:x val="1.0846260021312383E-3"/>
                  <c:y val="8.014394034079065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A1A-4BFC-8AAB-58EDD54A1F0D}"/>
                </c:ext>
              </c:extLst>
            </c:dLbl>
            <c:dLbl>
              <c:idx val="10"/>
              <c:layout>
                <c:manualLayout>
                  <c:x val="-0.2055205360910268"/>
                  <c:y val="0.107291796858725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A1A-4BFC-8AAB-58EDD54A1F0D}"/>
                </c:ext>
              </c:extLst>
            </c:dLbl>
            <c:dLbl>
              <c:idx val="11"/>
              <c:layout>
                <c:manualLayout>
                  <c:x val="-0.22343338554070391"/>
                  <c:y val="3.70370370370371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A1A-4BFC-8AAB-58EDD54A1F0D}"/>
                </c:ext>
              </c:extLst>
            </c:dLbl>
            <c:dLbl>
              <c:idx val="12"/>
              <c:layout>
                <c:manualLayout>
                  <c:x val="-0.16530426884650321"/>
                  <c:y val="-6.878306878306877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A1A-4BFC-8AAB-58EDD54A1F0D}"/>
                </c:ext>
              </c:extLst>
            </c:dLbl>
            <c:dLbl>
              <c:idx val="13"/>
              <c:layout>
                <c:manualLayout>
                  <c:x val="-0.17169845594913719"/>
                  <c:y val="-0.1746031746031745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A1A-4BFC-8AAB-58EDD54A1F0D}"/>
                </c:ext>
              </c:extLst>
            </c:dLbl>
            <c:dLbl>
              <c:idx val="14"/>
              <c:layout>
                <c:manualLayout>
                  <c:x val="-0.20362819770144541"/>
                  <c:y val="-0.190476190476190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A1A-4BFC-8AAB-58EDD54A1F0D}"/>
                </c:ext>
              </c:extLst>
            </c:dLbl>
            <c:dLbl>
              <c:idx val="15"/>
              <c:layout>
                <c:manualLayout>
                  <c:x val="-0.11625794732061762"/>
                  <c:y val="-0.1851851851851852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A1A-4BFC-8AAB-58EDD54A1F0D}"/>
                </c:ext>
              </c:extLst>
            </c:dLbl>
            <c:dLbl>
              <c:idx val="16"/>
              <c:layout>
                <c:manualLayout>
                  <c:x val="-5.8128973660308877E-2"/>
                  <c:y val="-0.201058201058201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AA1A-4BFC-8AAB-58EDD54A1F0D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#,##0.00</c:formatCode>
                <c:ptCount val="17"/>
                <c:pt idx="0">
                  <c:v>27600000</c:v>
                </c:pt>
                <c:pt idx="1">
                  <c:v>67520000</c:v>
                </c:pt>
                <c:pt idx="2">
                  <c:v>3400000</c:v>
                </c:pt>
                <c:pt idx="3">
                  <c:v>14525000</c:v>
                </c:pt>
                <c:pt idx="4">
                  <c:v>42900000</c:v>
                </c:pt>
                <c:pt idx="5">
                  <c:v>5500000</c:v>
                </c:pt>
                <c:pt idx="6">
                  <c:v>67500000</c:v>
                </c:pt>
                <c:pt idx="7">
                  <c:v>97170000</c:v>
                </c:pt>
                <c:pt idx="8">
                  <c:v>72224200</c:v>
                </c:pt>
                <c:pt idx="9">
                  <c:v>13078400</c:v>
                </c:pt>
                <c:pt idx="10">
                  <c:v>38700000</c:v>
                </c:pt>
                <c:pt idx="11">
                  <c:v>28500000</c:v>
                </c:pt>
                <c:pt idx="12">
                  <c:v>38990000</c:v>
                </c:pt>
                <c:pt idx="13">
                  <c:v>23500000</c:v>
                </c:pt>
                <c:pt idx="14">
                  <c:v>164408138</c:v>
                </c:pt>
                <c:pt idx="15">
                  <c:v>52483000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AA1A-4BFC-8AAB-58EDD54A1F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image" Target="../media/image4.jp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image" Target="../media/image4.jp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sr-Cyrl-RS" sz="1600" dirty="0"/>
            <a:t>Општинска управа</a:t>
          </a:r>
        </a:p>
        <a:p>
          <a:r>
            <a:rPr lang="sr-Cyrl-RS" sz="1600" dirty="0"/>
            <a:t>Председник општине</a:t>
          </a:r>
        </a:p>
        <a:p>
          <a:r>
            <a:rPr lang="sr-Cyrl-RS" sz="1600" dirty="0"/>
            <a:t>Општинско веће</a:t>
          </a:r>
        </a:p>
        <a:p>
          <a:r>
            <a:rPr lang="sr-Cyrl-RS" sz="1600" dirty="0"/>
            <a:t>Скупштина општине</a:t>
          </a:r>
          <a:endParaRPr lang="en-US" sz="1600" dirty="0"/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/>
            <a:t>Средње школе</a:t>
          </a:r>
        </a:p>
        <a:p>
          <a:r>
            <a:rPr lang="sr-Cyrl-RS" sz="1200" dirty="0"/>
            <a:t>Дом здравља</a:t>
          </a:r>
        </a:p>
        <a:p>
          <a:r>
            <a:rPr lang="sr-Cyrl-RS" sz="1200" dirty="0"/>
            <a:t>Центар за социјални рад</a:t>
          </a:r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 custLinFactX="-100000" custLinFactY="200000" custLinFactNeighborX="-159200" custLinFactNeighborY="2290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 custScaleX="105469" custScaleY="127503">
        <dgm:presLayoutVars>
          <dgm:chMax val="0"/>
          <dgm:chPref val="0"/>
        </dgm:presLayoutVars>
      </dgm:prSet>
      <dgm:spPr/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type="parTrans" cxnId="{CFDBCFE1-4797-458E-A0CF-256D1699DCBD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DBCFE1-4797-458E-A0CF-256D1699DCBD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custT="1"/>
      <dgm:spPr/>
      <dgm:t>
        <a:bodyPr anchor="t"/>
        <a:lstStyle/>
        <a:p>
          <a:pPr algn="l"/>
          <a:r>
            <a:rPr lang="sr-Cyrl-RS" sz="1400" dirty="0"/>
            <a:t>Закони и прописи:</a:t>
          </a:r>
        </a:p>
        <a:p>
          <a:pPr algn="l"/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/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/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/>
          <a:r>
            <a:rPr lang="sr-Cyrl-RS" sz="1400" dirty="0"/>
            <a:t>Упутство Министарства финансија за припрему одлуке о буџету за 2021. годину и др.</a:t>
          </a:r>
        </a:p>
        <a:p>
          <a:pPr algn="l"/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dirty="0"/>
        </a:p>
      </dgm:t>
    </dgm:pt>
    <dgm:pt modelId="{F2167233-387A-4C2A-92FA-201B800AF2E5}" type="parTrans" cxnId="{2258ECB3-705E-4310-8AB9-ADAE767310BF}">
      <dgm:prSet/>
      <dgm:spPr/>
      <dgm:t>
        <a:bodyPr/>
        <a:lstStyle/>
        <a:p>
          <a:endParaRPr lang="en-US"/>
        </a:p>
      </dgm:t>
    </dgm:pt>
    <dgm:pt modelId="{C4F81D71-55D6-477B-91FF-B7E8CDA27FA4}" type="sibTrans" cxnId="{2258ECB3-705E-4310-8AB9-ADAE767310BF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algn="l"/>
          <a:r>
            <a:rPr lang="sr-Cyrl-RS" sz="1400" dirty="0"/>
            <a:t>Акциони планови за поједине области</a:t>
          </a:r>
          <a:endParaRPr lang="en-US" sz="1400" dirty="0"/>
        </a:p>
      </dgm:t>
    </dgm:pt>
    <dgm:pt modelId="{346E9DC4-0947-473F-AED9-9AECED92978F}" type="parTrans" cxnId="{5CB019DC-D02B-4F72-8799-DCEC8949294E}">
      <dgm:prSet/>
      <dgm:spPr/>
      <dgm:t>
        <a:bodyPr/>
        <a:lstStyle/>
        <a:p>
          <a:endParaRPr lang="en-US"/>
        </a:p>
      </dgm:t>
    </dgm:pt>
    <dgm:pt modelId="{518CC24E-4035-4B8A-A82C-EA8D78A041FF}" type="sibTrans" cxnId="{5CB019DC-D02B-4F72-8799-DCEC8949294E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4EE02A3D-8F83-4292-A026-1515ED03FF36}">
      <dgm:prSet/>
      <dgm:spPr/>
      <dgm:t>
        <a:bodyPr/>
        <a:lstStyle/>
        <a:p>
          <a:endParaRPr lang="en-US"/>
        </a:p>
      </dgm:t>
    </dgm:pt>
    <dgm:pt modelId="{DF00040C-AB67-4D43-B520-7E02E511DCB9}" type="sibTrans" cxnId="{4EE02A3D-8F83-4292-A026-1515ED03FF36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C3F3E9EA-BE7C-42FA-A974-B6909D195A40}">
      <dgm:prSet/>
      <dgm:spPr/>
      <dgm:t>
        <a:bodyPr/>
        <a:lstStyle/>
        <a:p>
          <a:endParaRPr lang="en-US"/>
        </a:p>
      </dgm:t>
    </dgm:pt>
    <dgm:pt modelId="{D22C3584-0D16-4A12-B343-F9C335256014}" type="sibTrans" cxnId="{C3F3E9EA-BE7C-42FA-A974-B6909D195A40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04C92B63-107A-49B7-9300-E9098DE5DF6A}">
      <dgm:prSet/>
      <dgm:spPr/>
      <dgm:t>
        <a:bodyPr/>
        <a:lstStyle/>
        <a:p>
          <a:endParaRPr lang="en-US"/>
        </a:p>
      </dgm:t>
    </dgm:pt>
    <dgm:pt modelId="{F823D820-3815-46B0-8D53-E3C09C351FFB}" type="sibTrans" cxnId="{04C92B63-107A-49B7-9300-E9098DE5DF6A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</dgm:pt>
    <dgm:pt modelId="{61AA8207-A6A4-4905-9FD1-93C90724B340}" type="pres">
      <dgm:prSet presAssocID="{F2167233-387A-4C2A-92FA-201B800AF2E5}" presName="connTx" presStyleLbl="parChTrans1D2" presStyleIdx="0" presStyleCnt="5"/>
      <dgm:spPr/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</dgm:pt>
    <dgm:pt modelId="{D23E054D-0742-441B-9D09-9EB576968A6E}" type="pres">
      <dgm:prSet presAssocID="{346E9DC4-0947-473F-AED9-9AECED92978F}" presName="connTx" presStyleLbl="parChTrans1D2" presStyleIdx="1" presStyleCnt="5"/>
      <dgm:spPr/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</dgm:pt>
    <dgm:pt modelId="{92BF821D-14E3-40BB-B3C5-212A94A9CA22}" type="pres">
      <dgm:prSet presAssocID="{9324F21A-CF22-404B-991C-F0FAD04F1E1A}" presName="connTx" presStyleLbl="parChTrans1D2" presStyleIdx="2" presStyleCnt="5"/>
      <dgm:spPr/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</dgm:pt>
    <dgm:pt modelId="{7E8E6685-0078-4B86-BC52-3A0FBAF76686}" type="pres">
      <dgm:prSet presAssocID="{F68F9F1A-A0AC-4627-BB76-A21CB9C16ACA}" presName="connTx" presStyleLbl="parChTrans1D2" presStyleIdx="3" presStyleCnt="5"/>
      <dgm:spPr/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</dgm:pt>
    <dgm:pt modelId="{EE9BE54A-48D2-43A6-AD4C-394C0EDDA292}" type="pres">
      <dgm:prSet presAssocID="{B764CED6-B38C-4590-855F-1F4460EB1A27}" presName="connTx" presStyleLbl="parChTrans1D2" presStyleIdx="4" presStyleCnt="5"/>
      <dgm:spPr/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34283C31-8592-4422-A1A3-73AB4C9D03AC}" type="presOf" srcId="{346E9DC4-0947-473F-AED9-9AECED92978F}" destId="{F1903401-CDA9-4777-A04C-F19A89F110A0}" srcOrd="0" destOrd="0" presId="urn:microsoft.com/office/officeart/2008/layout/HorizontalMultiLevelHierarchy"/>
    <dgm:cxn modelId="{4EE02A3D-8F83-4292-A026-1515ED03FF36}" srcId="{00360BBF-6709-42DA-A6DE-B8193ABE792F}" destId="{12F72430-90C8-46E7-9363-A8933111BAFD}" srcOrd="2" destOrd="0" parTransId="{9324F21A-CF22-404B-991C-F0FAD04F1E1A}" sibTransId="{DF00040C-AB67-4D43-B520-7E02E511DCB9}"/>
    <dgm:cxn modelId="{04C92B63-107A-49B7-9300-E9098DE5DF6A}" srcId="{00360BBF-6709-42DA-A6DE-B8193ABE792F}" destId="{24C9F698-7D4E-4709-8117-FB7CF1BB6ECA}" srcOrd="4" destOrd="0" parTransId="{B764CED6-B38C-4590-855F-1F4460EB1A27}" sibTransId="{F823D820-3815-46B0-8D53-E3C09C351FFB}"/>
    <dgm:cxn modelId="{40388A68-B94C-4A35-8C64-05C5C0A60913}" type="presOf" srcId="{F2167233-387A-4C2A-92FA-201B800AF2E5}" destId="{61AA8207-A6A4-4905-9FD1-93C90724B340}" srcOrd="1" destOrd="0" presId="urn:microsoft.com/office/officeart/2008/layout/HorizontalMultiLevelHierarchy"/>
    <dgm:cxn modelId="{01BF0D4B-39BD-418F-9FD8-FA1BCFA1191B}" type="presOf" srcId="{0150A799-C83B-499D-BB9F-10C758CEFD9B}" destId="{AD67EDBF-32B4-495C-A262-4812FBE80932}" srcOrd="0" destOrd="0" presId="urn:microsoft.com/office/officeart/2008/layout/HorizontalMultiLevelHierarchy"/>
    <dgm:cxn modelId="{E5279A4E-EE6C-4FFB-B246-5E27296AFE3A}" type="presOf" srcId="{12F72430-90C8-46E7-9363-A8933111BAFD}" destId="{573F9BF2-AC82-43FC-A361-118085DB3D65}" srcOrd="0" destOrd="0" presId="urn:microsoft.com/office/officeart/2008/layout/HorizontalMultiLevelHierarchy"/>
    <dgm:cxn modelId="{D638D777-8D10-48F2-B9D8-6C3134F26FF3}" type="presOf" srcId="{00360BBF-6709-42DA-A6DE-B8193ABE792F}" destId="{D1C52863-34A6-4E04-9740-6E0567681A8F}" srcOrd="0" destOrd="0" presId="urn:microsoft.com/office/officeart/2008/layout/HorizontalMultiLevelHierarchy"/>
    <dgm:cxn modelId="{C39D5786-DF54-4F2D-BB08-544A5A89AC42}" type="presOf" srcId="{DA59984A-EA45-43D5-8622-7135015E39DC}" destId="{A288E7CD-845A-4B30-8D9E-0FCFF4059FF8}" srcOrd="0" destOrd="0" presId="urn:microsoft.com/office/officeart/2008/layout/HorizontalMultiLevelHierarchy"/>
    <dgm:cxn modelId="{2C85DAA3-D0FC-43CA-9B0A-F73BC8EBF88D}" type="presOf" srcId="{9324F21A-CF22-404B-991C-F0FAD04F1E1A}" destId="{92BF821D-14E3-40BB-B3C5-212A94A9CA22}" srcOrd="1" destOrd="0" presId="urn:microsoft.com/office/officeart/2008/layout/HorizontalMultiLevelHierarchy"/>
    <dgm:cxn modelId="{2258ECB3-705E-4310-8AB9-ADAE767310BF}" srcId="{00360BBF-6709-42DA-A6DE-B8193ABE792F}" destId="{0150A799-C83B-499D-BB9F-10C758CEFD9B}" srcOrd="0" destOrd="0" parTransId="{F2167233-387A-4C2A-92FA-201B800AF2E5}" sibTransId="{C4F81D71-55D6-477B-91FF-B7E8CDA27FA4}"/>
    <dgm:cxn modelId="{200F0BB4-194A-4F9E-8035-F09C349D5691}" type="presOf" srcId="{346E9DC4-0947-473F-AED9-9AECED92978F}" destId="{D23E054D-0742-441B-9D09-9EB576968A6E}" srcOrd="1" destOrd="0" presId="urn:microsoft.com/office/officeart/2008/layout/HorizontalMultiLevelHierarchy"/>
    <dgm:cxn modelId="{54DF95BD-B55C-478B-B176-94F45C467DEA}" type="presOf" srcId="{24C9F698-7D4E-4709-8117-FB7CF1BB6ECA}" destId="{94F14A6F-3CD0-4A17-88D3-6F4D0EB2D4E6}" srcOrd="0" destOrd="0" presId="urn:microsoft.com/office/officeart/2008/layout/HorizontalMultiLevelHierarchy"/>
    <dgm:cxn modelId="{576C8ACB-F866-4817-A9DB-50D6A32736E8}" type="presOf" srcId="{F68F9F1A-A0AC-4627-BB76-A21CB9C16ACA}" destId="{7E8E6685-0078-4B86-BC52-3A0FBAF76686}" srcOrd="1" destOrd="0" presId="urn:microsoft.com/office/officeart/2008/layout/HorizontalMultiLevelHierarchy"/>
    <dgm:cxn modelId="{FB5A4DD2-91D2-40A1-813C-E41EC57616AE}" type="presOf" srcId="{B764CED6-B38C-4590-855F-1F4460EB1A27}" destId="{69201674-1235-4FA7-9CBC-B675F6713E38}" srcOrd="0" destOrd="0" presId="urn:microsoft.com/office/officeart/2008/layout/HorizontalMultiLevelHierarchy"/>
    <dgm:cxn modelId="{E2BD27D4-DAC4-4519-8D15-C28EE4B2AB17}" type="presOf" srcId="{CACC7C31-0A19-4B77-8109-9AAB9EC25D20}" destId="{B2DE3A8A-BA09-499F-9C72-0630724E4538}" srcOrd="0" destOrd="0" presId="urn:microsoft.com/office/officeart/2008/layout/HorizontalMultiLevelHierarchy"/>
    <dgm:cxn modelId="{296FDAD7-32B9-4AA6-AB43-27535B1CEDA1}" type="presOf" srcId="{B764CED6-B38C-4590-855F-1F4460EB1A27}" destId="{EE9BE54A-48D2-43A6-AD4C-394C0EDDA292}" srcOrd="1" destOrd="0" presId="urn:microsoft.com/office/officeart/2008/layout/HorizontalMultiLevelHierarchy"/>
    <dgm:cxn modelId="{5CB019DC-D02B-4F72-8799-DCEC8949294E}" srcId="{00360BBF-6709-42DA-A6DE-B8193ABE792F}" destId="{DA59984A-EA45-43D5-8622-7135015E39DC}" srcOrd="1" destOrd="0" parTransId="{346E9DC4-0947-473F-AED9-9AECED92978F}" sibTransId="{518CC24E-4035-4B8A-A82C-EA8D78A041FF}"/>
    <dgm:cxn modelId="{EBEF4ADE-627A-4970-BBED-45B55431C879}" type="presOf" srcId="{F68F9F1A-A0AC-4627-BB76-A21CB9C16ACA}" destId="{EE8B77DA-77C5-46AD-80A2-BD307CFE9F0A}" srcOrd="0" destOrd="0" presId="urn:microsoft.com/office/officeart/2008/layout/HorizontalMultiLevelHierarchy"/>
    <dgm:cxn modelId="{CFDBCFE1-4797-458E-A0CF-256D1699DCBD}" srcId="{0E2CB039-CC31-48A4-8156-6B36281AE8EC}" destId="{00360BBF-6709-42DA-A6DE-B8193ABE792F}" srcOrd="0" destOrd="0" parTransId="{F529A454-219A-454C-B138-14C3B361B39F}" sibTransId="{B5AC9C0B-1D20-4957-A866-89ED18231A73}"/>
    <dgm:cxn modelId="{9435DEE7-B833-45BD-8BAB-C370E3ADA3A3}" type="presOf" srcId="{F2167233-387A-4C2A-92FA-201B800AF2E5}" destId="{25CF5DCC-0AE9-4D09-ABC1-8BE4D97FDFCB}" srcOrd="0" destOrd="0" presId="urn:microsoft.com/office/officeart/2008/layout/HorizontalMultiLevelHierarchy"/>
    <dgm:cxn modelId="{C3F3E9EA-BE7C-42FA-A974-B6909D195A40}" srcId="{00360BBF-6709-42DA-A6DE-B8193ABE792F}" destId="{CACC7C31-0A19-4B77-8109-9AAB9EC25D20}" srcOrd="3" destOrd="0" parTransId="{F68F9F1A-A0AC-4627-BB76-A21CB9C16ACA}" sibTransId="{D22C3584-0D16-4A12-B343-F9C335256014}"/>
    <dgm:cxn modelId="{5F3E36FB-962E-4D75-AA46-DDFDEC90684F}" type="presOf" srcId="{9324F21A-CF22-404B-991C-F0FAD04F1E1A}" destId="{531482B3-13DA-4E77-8EF9-7A508768A321}" srcOrd="0" destOrd="0" presId="urn:microsoft.com/office/officeart/2008/layout/HorizontalMultiLevelHierarchy"/>
    <dgm:cxn modelId="{95AB8CFE-8FB4-44AD-859A-6210B1783C5C}" type="presOf" srcId="{0E2CB039-CC31-48A4-8156-6B36281AE8EC}" destId="{25DAE38A-FD8C-46C3-B34D-A50FB369E7DF}" srcOrd="0" destOrd="0" presId="urn:microsoft.com/office/officeart/2008/layout/HorizontalMultiLevelHierarchy"/>
    <dgm:cxn modelId="{F43F3809-C85D-45B0-8B1F-A48A2240F7FD}" type="presParOf" srcId="{25DAE38A-FD8C-46C3-B34D-A50FB369E7DF}" destId="{CB26C9DD-3124-450D-81B6-4B010B30C520}" srcOrd="0" destOrd="0" presId="urn:microsoft.com/office/officeart/2008/layout/HorizontalMultiLevelHierarchy"/>
    <dgm:cxn modelId="{2944E46B-0331-4BCB-A798-32B203C58265}" type="presParOf" srcId="{CB26C9DD-3124-450D-81B6-4B010B30C520}" destId="{D1C52863-34A6-4E04-9740-6E0567681A8F}" srcOrd="0" destOrd="0" presId="urn:microsoft.com/office/officeart/2008/layout/HorizontalMultiLevelHierarchy"/>
    <dgm:cxn modelId="{F2729F2A-A943-4A2C-87AA-9EA209FBF982}" type="presParOf" srcId="{CB26C9DD-3124-450D-81B6-4B010B30C520}" destId="{CFBE3A7D-7CD3-413D-AA64-9100FA79E8D0}" srcOrd="1" destOrd="0" presId="urn:microsoft.com/office/officeart/2008/layout/HorizontalMultiLevelHierarchy"/>
    <dgm:cxn modelId="{BEF379DB-5DFA-4386-AFDB-5F4C6BAEF77C}" type="presParOf" srcId="{CFBE3A7D-7CD3-413D-AA64-9100FA79E8D0}" destId="{25CF5DCC-0AE9-4D09-ABC1-8BE4D97FDFCB}" srcOrd="0" destOrd="0" presId="urn:microsoft.com/office/officeart/2008/layout/HorizontalMultiLevelHierarchy"/>
    <dgm:cxn modelId="{6B6EE897-CB21-494F-A275-3F65B2330CD8}" type="presParOf" srcId="{25CF5DCC-0AE9-4D09-ABC1-8BE4D97FDFCB}" destId="{61AA8207-A6A4-4905-9FD1-93C90724B340}" srcOrd="0" destOrd="0" presId="urn:microsoft.com/office/officeart/2008/layout/HorizontalMultiLevelHierarchy"/>
    <dgm:cxn modelId="{71C16420-94D0-4C4D-8826-0C65D893AC5A}" type="presParOf" srcId="{CFBE3A7D-7CD3-413D-AA64-9100FA79E8D0}" destId="{E4E2AF43-D45C-43E2-8E5A-8B4F8328AA50}" srcOrd="1" destOrd="0" presId="urn:microsoft.com/office/officeart/2008/layout/HorizontalMultiLevelHierarchy"/>
    <dgm:cxn modelId="{BF712BFE-C950-41CA-87C5-31BDD02EDEE5}" type="presParOf" srcId="{E4E2AF43-D45C-43E2-8E5A-8B4F8328AA50}" destId="{AD67EDBF-32B4-495C-A262-4812FBE80932}" srcOrd="0" destOrd="0" presId="urn:microsoft.com/office/officeart/2008/layout/HorizontalMultiLevelHierarchy"/>
    <dgm:cxn modelId="{7147CEBD-6915-4195-841E-7CD7DE6F33E4}" type="presParOf" srcId="{E4E2AF43-D45C-43E2-8E5A-8B4F8328AA50}" destId="{BD88E36A-E711-4840-AED6-01651340FCD0}" srcOrd="1" destOrd="0" presId="urn:microsoft.com/office/officeart/2008/layout/HorizontalMultiLevelHierarchy"/>
    <dgm:cxn modelId="{0A8A22A4-4EDA-4689-B0A9-1198A9E56F06}" type="presParOf" srcId="{CFBE3A7D-7CD3-413D-AA64-9100FA79E8D0}" destId="{F1903401-CDA9-4777-A04C-F19A89F110A0}" srcOrd="2" destOrd="0" presId="urn:microsoft.com/office/officeart/2008/layout/HorizontalMultiLevelHierarchy"/>
    <dgm:cxn modelId="{933306AF-1DFB-4BB3-9D7E-EFC678BAAB07}" type="presParOf" srcId="{F1903401-CDA9-4777-A04C-F19A89F110A0}" destId="{D23E054D-0742-441B-9D09-9EB576968A6E}" srcOrd="0" destOrd="0" presId="urn:microsoft.com/office/officeart/2008/layout/HorizontalMultiLevelHierarchy"/>
    <dgm:cxn modelId="{5944B083-DBD5-40A0-A7C2-97EE7928F409}" type="presParOf" srcId="{CFBE3A7D-7CD3-413D-AA64-9100FA79E8D0}" destId="{145ADC9F-A830-493F-9981-28A949B5D57E}" srcOrd="3" destOrd="0" presId="urn:microsoft.com/office/officeart/2008/layout/HorizontalMultiLevelHierarchy"/>
    <dgm:cxn modelId="{0CA230BB-4CD5-404C-BE9F-5BC1C225C2EE}" type="presParOf" srcId="{145ADC9F-A830-493F-9981-28A949B5D57E}" destId="{A288E7CD-845A-4B30-8D9E-0FCFF4059FF8}" srcOrd="0" destOrd="0" presId="urn:microsoft.com/office/officeart/2008/layout/HorizontalMultiLevelHierarchy"/>
    <dgm:cxn modelId="{3E6A55AD-4F8D-47D7-9596-9A9228B677C8}" type="presParOf" srcId="{145ADC9F-A830-493F-9981-28A949B5D57E}" destId="{8AF56EA1-EF0C-41F7-A64B-4E0DC746E609}" srcOrd="1" destOrd="0" presId="urn:microsoft.com/office/officeart/2008/layout/HorizontalMultiLevelHierarchy"/>
    <dgm:cxn modelId="{09BC75D1-9083-4561-85C8-75AF4AA86828}" type="presParOf" srcId="{CFBE3A7D-7CD3-413D-AA64-9100FA79E8D0}" destId="{531482B3-13DA-4E77-8EF9-7A508768A321}" srcOrd="4" destOrd="0" presId="urn:microsoft.com/office/officeart/2008/layout/HorizontalMultiLevelHierarchy"/>
    <dgm:cxn modelId="{4EAC49D4-BDB5-4EB2-8578-C2E070F88431}" type="presParOf" srcId="{531482B3-13DA-4E77-8EF9-7A508768A321}" destId="{92BF821D-14E3-40BB-B3C5-212A94A9CA22}" srcOrd="0" destOrd="0" presId="urn:microsoft.com/office/officeart/2008/layout/HorizontalMultiLevelHierarchy"/>
    <dgm:cxn modelId="{D8757985-95D4-41F4-9DDE-14544475857D}" type="presParOf" srcId="{CFBE3A7D-7CD3-413D-AA64-9100FA79E8D0}" destId="{CB322892-7746-46FA-9A5A-A13AAAB16AEB}" srcOrd="5" destOrd="0" presId="urn:microsoft.com/office/officeart/2008/layout/HorizontalMultiLevelHierarchy"/>
    <dgm:cxn modelId="{73C89E73-4139-434D-87AD-ADAD0C59E908}" type="presParOf" srcId="{CB322892-7746-46FA-9A5A-A13AAAB16AEB}" destId="{573F9BF2-AC82-43FC-A361-118085DB3D65}" srcOrd="0" destOrd="0" presId="urn:microsoft.com/office/officeart/2008/layout/HorizontalMultiLevelHierarchy"/>
    <dgm:cxn modelId="{88F62846-FA46-46DD-9A34-88ED39FBC415}" type="presParOf" srcId="{CB322892-7746-46FA-9A5A-A13AAAB16AEB}" destId="{83F1B72F-BD92-4E4B-8B73-2DBC7440818F}" srcOrd="1" destOrd="0" presId="urn:microsoft.com/office/officeart/2008/layout/HorizontalMultiLevelHierarchy"/>
    <dgm:cxn modelId="{8F20CA88-25B3-4493-842E-3AFF0C66C0F8}" type="presParOf" srcId="{CFBE3A7D-7CD3-413D-AA64-9100FA79E8D0}" destId="{EE8B77DA-77C5-46AD-80A2-BD307CFE9F0A}" srcOrd="6" destOrd="0" presId="urn:microsoft.com/office/officeart/2008/layout/HorizontalMultiLevelHierarchy"/>
    <dgm:cxn modelId="{46BD5FA2-135F-4D9F-8AF7-F80EFFC323A9}" type="presParOf" srcId="{EE8B77DA-77C5-46AD-80A2-BD307CFE9F0A}" destId="{7E8E6685-0078-4B86-BC52-3A0FBAF76686}" srcOrd="0" destOrd="0" presId="urn:microsoft.com/office/officeart/2008/layout/HorizontalMultiLevelHierarchy"/>
    <dgm:cxn modelId="{46BBF2DE-5F5D-431F-8623-48417D871D57}" type="presParOf" srcId="{CFBE3A7D-7CD3-413D-AA64-9100FA79E8D0}" destId="{4C9B0C12-D40F-4085-B321-C72DDFDB9D14}" srcOrd="7" destOrd="0" presId="urn:microsoft.com/office/officeart/2008/layout/HorizontalMultiLevelHierarchy"/>
    <dgm:cxn modelId="{7CBD2BF3-D51D-4346-927D-53D4E821F69D}" type="presParOf" srcId="{4C9B0C12-D40F-4085-B321-C72DDFDB9D14}" destId="{B2DE3A8A-BA09-499F-9C72-0630724E4538}" srcOrd="0" destOrd="0" presId="urn:microsoft.com/office/officeart/2008/layout/HorizontalMultiLevelHierarchy"/>
    <dgm:cxn modelId="{39EEF601-0469-429F-A54A-4FBE9BDF5D36}" type="presParOf" srcId="{4C9B0C12-D40F-4085-B321-C72DDFDB9D14}" destId="{225055FE-8B42-4143-ADD3-8E6B554691DD}" srcOrd="1" destOrd="0" presId="urn:microsoft.com/office/officeart/2008/layout/HorizontalMultiLevelHierarchy"/>
    <dgm:cxn modelId="{144FBA39-8477-41EA-916B-954C479349CC}" type="presParOf" srcId="{CFBE3A7D-7CD3-413D-AA64-9100FA79E8D0}" destId="{69201674-1235-4FA7-9CBC-B675F6713E38}" srcOrd="8" destOrd="0" presId="urn:microsoft.com/office/officeart/2008/layout/HorizontalMultiLevelHierarchy"/>
    <dgm:cxn modelId="{92AA3B83-8E15-4435-BF74-F86C5A05BEEA}" type="presParOf" srcId="{69201674-1235-4FA7-9CBC-B675F6713E38}" destId="{EE9BE54A-48D2-43A6-AD4C-394C0EDDA292}" srcOrd="0" destOrd="0" presId="urn:microsoft.com/office/officeart/2008/layout/HorizontalMultiLevelHierarchy"/>
    <dgm:cxn modelId="{C84FC69F-3CC3-4003-801C-5D64B1129CD7}" type="presParOf" srcId="{CFBE3A7D-7CD3-413D-AA64-9100FA79E8D0}" destId="{991F253B-0E4F-40EA-A604-E0113D6B712C}" srcOrd="9" destOrd="0" presId="urn:microsoft.com/office/officeart/2008/layout/HorizontalMultiLevelHierarchy"/>
    <dgm:cxn modelId="{24ABB6DB-8CD6-4C64-8306-CBA70F65EC0F}" type="presParOf" srcId="{991F253B-0E4F-40EA-A604-E0113D6B712C}" destId="{94F14A6F-3CD0-4A17-88D3-6F4D0EB2D4E6}" srcOrd="0" destOrd="0" presId="urn:microsoft.com/office/officeart/2008/layout/HorizontalMultiLevelHierarchy"/>
    <dgm:cxn modelId="{41ACFB4D-7855-49B0-ADAF-C505E803E4F5}" type="presParOf" srcId="{991F253B-0E4F-40EA-A604-E0113D6B712C}" destId="{29A4DBB5-5792-469E-B23C-2F896481FC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67740A1-931A-404E-B8A7-DCAB60009AEA}">
      <dgm:prSet phldrT="[Text]" custT="1"/>
      <dgm:spPr/>
      <dgm:t>
        <a:bodyPr/>
        <a:lstStyle/>
        <a:p>
          <a:r>
            <a:rPr lang="sr-Cyrl-RS" sz="1300"/>
            <a:t>Укупан буџет општине  757.998.738</a:t>
          </a:r>
          <a:endParaRPr lang="en-US" sz="1300" dirty="0"/>
        </a:p>
      </dgm:t>
    </dgm:pt>
    <dgm:pt modelId="{0643A071-2AC8-4124-916D-3A8BE5775A6D}" type="parTrans" cxnId="{B1A00774-0D3C-406F-9413-9997B0306F44}">
      <dgm:prSet/>
      <dgm:spPr/>
      <dgm:t>
        <a:bodyPr/>
        <a:lstStyle/>
        <a:p>
          <a:endParaRPr lang="en-US"/>
        </a:p>
      </dgm:t>
    </dgm:pt>
    <dgm:pt modelId="{097825AB-8F2B-4EF3-ABE1-7DCEF8027B99}" type="sibTrans" cxnId="{B1A00774-0D3C-406F-9413-9997B0306F44}">
      <dgm:prSet/>
      <dgm:spPr/>
      <dgm:t>
        <a:bodyPr/>
        <a:lstStyle/>
        <a:p>
          <a:endParaRPr lang="en-US"/>
        </a:p>
      </dgm:t>
    </dgm:pt>
    <dgm:pt modelId="{1F884CF4-1E4C-423F-AE7B-0BAC3D97360D}">
      <dgm:prSet/>
      <dgm:spPr/>
      <dgm:t>
        <a:bodyPr/>
        <a:lstStyle/>
        <a:p>
          <a:r>
            <a:rPr lang="sr-Cyrl-RS"/>
            <a:t>Средства из буџета општине 714.248.738</a:t>
          </a:r>
          <a:endParaRPr lang="en-US" dirty="0"/>
        </a:p>
      </dgm:t>
    </dgm:pt>
    <dgm:pt modelId="{B54F7004-6983-4114-82DE-5ADF4FEF4D02}" type="parTrans" cxnId="{70C4B168-53EF-4508-8C4E-A3F87A5F97DE}">
      <dgm:prSet/>
      <dgm:spPr/>
      <dgm:t>
        <a:bodyPr/>
        <a:lstStyle/>
        <a:p>
          <a:endParaRPr lang="en-US"/>
        </a:p>
      </dgm:t>
    </dgm:pt>
    <dgm:pt modelId="{1B723845-E0D1-4671-AE0F-32E0821595D7}" type="sibTrans" cxnId="{70C4B168-53EF-4508-8C4E-A3F87A5F97DE}">
      <dgm:prSet/>
      <dgm:spPr/>
      <dgm:t>
        <a:bodyPr/>
        <a:lstStyle/>
        <a:p>
          <a:endParaRPr lang="en-US"/>
        </a:p>
      </dgm:t>
    </dgm:pt>
    <dgm:pt modelId="{258C614E-C25D-47E8-BC69-ECC42BFEC5CC}">
      <dgm:prSet/>
      <dgm:spPr/>
      <dgm:t>
        <a:bodyPr/>
        <a:lstStyle/>
        <a:p>
          <a:r>
            <a:rPr lang="sr-Cyrl-RS"/>
            <a:t>Пренета средства из ранијих година 43.750.000</a:t>
          </a:r>
          <a:endParaRPr lang="en-US" dirty="0"/>
        </a:p>
      </dgm:t>
    </dgm:pt>
    <dgm:pt modelId="{0EE00226-4F18-428E-857D-BB8AB5FED661}" type="parTrans" cxnId="{9FE065B6-BAF0-45E0-96C4-FBC1763BA10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9FE065B6-BAF0-45E0-96C4-FBC1763BA102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</dgm:pt>
    <dgm:pt modelId="{D96E659A-663E-485D-BF89-FD74BE74A5C4}" type="pres">
      <dgm:prSet presAssocID="{1F884CF4-1E4C-423F-AE7B-0BAC3D97360D}" presName="node" presStyleLbl="node1" presStyleIdx="0" presStyleCnt="3">
        <dgm:presLayoutVars>
          <dgm:bulletEnabled val="1"/>
        </dgm:presLayoutVars>
      </dgm:prSet>
      <dgm:spPr/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2"/>
      <dgm:spPr/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3" custLinFactNeighborX="-11405" custLinFactNeighborY="2487">
        <dgm:presLayoutVars>
          <dgm:bulletEnabled val="1"/>
        </dgm:presLayoutVars>
      </dgm:prSet>
      <dgm:spPr/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2"/>
      <dgm:spPr/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3" custScaleX="130342" custScaleY="84618" custLinFactX="133199" custLinFactNeighborX="200000" custLinFactNeighborY="4851">
        <dgm:presLayoutVars>
          <dgm:bulletEnabled val="1"/>
        </dgm:presLayoutVars>
      </dgm:prSet>
      <dgm:spPr/>
    </dgm:pt>
  </dgm:ptLst>
  <dgm:cxnLst>
    <dgm:cxn modelId="{19DBA710-EAA7-479A-8FB0-39539DFAF5D1}" type="presOf" srcId="{1B723845-E0D1-4671-AE0F-32E0821595D7}" destId="{98F3E7AB-6934-48FA-B82F-FBEAF1B2375D}" srcOrd="0" destOrd="0" presId="urn:microsoft.com/office/officeart/2005/8/layout/equation1"/>
    <dgm:cxn modelId="{AA2B371A-C761-4755-A6F9-5CD00112D7B0}" type="presOf" srcId="{1F884CF4-1E4C-423F-AE7B-0BAC3D97360D}" destId="{D96E659A-663E-485D-BF89-FD74BE74A5C4}" srcOrd="0" destOrd="0" presId="urn:microsoft.com/office/officeart/2005/8/layout/equation1"/>
    <dgm:cxn modelId="{6B017F2C-2CB9-4751-A7CD-30B8BC98049D}" type="presOf" srcId="{567740A1-931A-404E-B8A7-DCAB60009AEA}" destId="{6C1FFF0F-B1A4-4C41-B9D3-30452A0DFA4B}" srcOrd="0" destOrd="0" presId="urn:microsoft.com/office/officeart/2005/8/layout/equation1"/>
    <dgm:cxn modelId="{70C4B168-53EF-4508-8C4E-A3F87A5F97DE}" srcId="{028ECFAC-63B3-40F0-9E03-B31D365E432C}" destId="{1F884CF4-1E4C-423F-AE7B-0BAC3D97360D}" srcOrd="0" destOrd="0" parTransId="{B54F7004-6983-4114-82DE-5ADF4FEF4D02}" sibTransId="{1B723845-E0D1-4671-AE0F-32E0821595D7}"/>
    <dgm:cxn modelId="{B1A00774-0D3C-406F-9413-9997B0306F44}" srcId="{028ECFAC-63B3-40F0-9E03-B31D365E432C}" destId="{567740A1-931A-404E-B8A7-DCAB60009AEA}" srcOrd="2" destOrd="0" parTransId="{0643A071-2AC8-4124-916D-3A8BE5775A6D}" sibTransId="{097825AB-8F2B-4EF3-ABE1-7DCEF8027B99}"/>
    <dgm:cxn modelId="{A08F9C8E-A0B7-46AA-A78A-8BD9FCF7DFC7}" type="presOf" srcId="{44AA7FFE-EC5D-4B4A-A884-0D1E57526835}" destId="{41F09F99-3DCC-47E4-9188-F7D103A1F6E3}" srcOrd="0" destOrd="0" presId="urn:microsoft.com/office/officeart/2005/8/layout/equation1"/>
    <dgm:cxn modelId="{9C6BB78E-EFB3-4041-AD67-F0BF8DC2C140}" type="presOf" srcId="{028ECFAC-63B3-40F0-9E03-B31D365E432C}" destId="{688A0EC4-0F6D-4987-959D-CA5F27B3CF24}" srcOrd="0" destOrd="0" presId="urn:microsoft.com/office/officeart/2005/8/layout/equation1"/>
    <dgm:cxn modelId="{9FE065B6-BAF0-45E0-96C4-FBC1763BA102}" srcId="{028ECFAC-63B3-40F0-9E03-B31D365E432C}" destId="{258C614E-C25D-47E8-BC69-ECC42BFEC5CC}" srcOrd="1" destOrd="0" parTransId="{0EE00226-4F18-428E-857D-BB8AB5FED661}" sibTransId="{44AA7FFE-EC5D-4B4A-A884-0D1E57526835}"/>
    <dgm:cxn modelId="{DACDA2EA-2B85-43AD-A796-6061D0417520}" type="presOf" srcId="{258C614E-C25D-47E8-BC69-ECC42BFEC5CC}" destId="{2F60A798-586E-4E47-B649-25F047F36835}" srcOrd="0" destOrd="0" presId="urn:microsoft.com/office/officeart/2005/8/layout/equation1"/>
    <dgm:cxn modelId="{E573888D-F9FB-4FE6-AAF3-F927AA2E6EBC}" type="presParOf" srcId="{688A0EC4-0F6D-4987-959D-CA5F27B3CF24}" destId="{D96E659A-663E-485D-BF89-FD74BE74A5C4}" srcOrd="0" destOrd="0" presId="urn:microsoft.com/office/officeart/2005/8/layout/equation1"/>
    <dgm:cxn modelId="{0D0B0A83-F15C-4526-8464-422DF0C5A916}" type="presParOf" srcId="{688A0EC4-0F6D-4987-959D-CA5F27B3CF24}" destId="{BA78071E-3EA3-4945-922C-AE021F34276A}" srcOrd="1" destOrd="0" presId="urn:microsoft.com/office/officeart/2005/8/layout/equation1"/>
    <dgm:cxn modelId="{F031027E-A6F6-4F40-A5F1-E4A0719687A0}" type="presParOf" srcId="{688A0EC4-0F6D-4987-959D-CA5F27B3CF24}" destId="{98F3E7AB-6934-48FA-B82F-FBEAF1B2375D}" srcOrd="2" destOrd="0" presId="urn:microsoft.com/office/officeart/2005/8/layout/equation1"/>
    <dgm:cxn modelId="{D6E988E9-F5EF-40D2-8011-DD3EEFB6D15B}" type="presParOf" srcId="{688A0EC4-0F6D-4987-959D-CA5F27B3CF24}" destId="{F9CA65E4-8785-4412-A513-0A2695416EE5}" srcOrd="3" destOrd="0" presId="urn:microsoft.com/office/officeart/2005/8/layout/equation1"/>
    <dgm:cxn modelId="{98121E6C-7394-4C4E-90C8-4BCB940CB22B}" type="presParOf" srcId="{688A0EC4-0F6D-4987-959D-CA5F27B3CF24}" destId="{2F60A798-586E-4E47-B649-25F047F36835}" srcOrd="4" destOrd="0" presId="urn:microsoft.com/office/officeart/2005/8/layout/equation1"/>
    <dgm:cxn modelId="{AB91E517-F112-4A52-AF08-CE2E95E6B5F1}" type="presParOf" srcId="{688A0EC4-0F6D-4987-959D-CA5F27B3CF24}" destId="{F90D06A4-272D-4E58-B7CB-EB8C424E859B}" srcOrd="5" destOrd="0" presId="urn:microsoft.com/office/officeart/2005/8/layout/equation1"/>
    <dgm:cxn modelId="{D010658D-E5F6-4983-A1B2-31CA122A0D57}" type="presParOf" srcId="{688A0EC4-0F6D-4987-959D-CA5F27B3CF24}" destId="{41F09F99-3DCC-47E4-9188-F7D103A1F6E3}" srcOrd="6" destOrd="0" presId="urn:microsoft.com/office/officeart/2005/8/layout/equation1"/>
    <dgm:cxn modelId="{3C6341AE-0423-446F-A013-72858729AA3E}" type="presParOf" srcId="{688A0EC4-0F6D-4987-959D-CA5F27B3CF24}" destId="{F015C141-867A-4124-B290-CA1BB3474B22}" srcOrd="7" destOrd="0" presId="urn:microsoft.com/office/officeart/2005/8/layout/equation1"/>
    <dgm:cxn modelId="{E0497DF6-7B98-411C-B02B-83AD89D9A9DD}" type="presParOf" srcId="{688A0EC4-0F6D-4987-959D-CA5F27B3CF24}" destId="{6C1FFF0F-B1A4-4C41-B9D3-30452A0DFA4B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/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/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и АПВ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/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Примања од продаје нефинансијске имовине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/>
      <dgm:t>
        <a:bodyPr/>
        <a:lstStyle/>
        <a:p>
          <a:pPr algn="just"/>
          <a:r>
            <a:rPr lang="sr-Cyrl-RS" sz="1400"/>
            <a:t>Ова примања се остварују продајом непокретности и покретних ствари у власништву општине.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/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/>
      <dgm:t>
        <a:bodyPr/>
        <a:lstStyle/>
        <a:p>
          <a:pPr algn="just"/>
          <a:r>
            <a:rPr lang="sr-Cyrl-RS" altLang="en-US" sz="1400" dirty="0"/>
            <a:t> Представљају вишак прихода буџета општине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</dgm:pt>
  </dgm:ptLst>
  <dgm:cxnLst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F0833111-710A-438D-8DAD-39E1E37FCCA2}" type="presOf" srcId="{E1AD8724-28DC-48C5-B75E-B0D1F33E6279}" destId="{939B76D1-BB33-4E50-9ECD-839FB5787B95}" srcOrd="0" destOrd="0" presId="urn:diagrams.loki3.com/BracketList"/>
    <dgm:cxn modelId="{1D90891A-5CA6-46E0-9B94-066929D862D5}" type="presOf" srcId="{28888755-727E-436B-B2F2-DA7896544A65}" destId="{9312B733-3AEB-49F6-8245-08553BA2949B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021894C-289A-4B28-BA0D-6767C27230B8}" type="presOf" srcId="{D45E583C-4AAD-40D2-9D24-9A0A68141567}" destId="{7BB6658A-32E0-42C7-B82A-240BF45CF27D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B07D637A-714A-406B-993E-0E5A5B39956B}" type="presOf" srcId="{E1B79EE1-1157-4302-AB0B-8FEDC81165FD}" destId="{F40D94EA-52E0-4740-A924-EAF350BDF213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39B6D187-F738-494F-864B-824768F311FC}" type="presOf" srcId="{6B14159D-5902-471E-9F91-CEA86CA18597}" destId="{FFFD7BD8-195B-4FA4-9414-4F4C582F5570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87FAF999-9E08-4A6A-A6D7-11D7E30AC118}" type="presOf" srcId="{EEA47F19-311D-44B3-AAA4-35C98BD4844B}" destId="{EFEB1020-9C17-48DC-BBE0-54FA743F9F75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53E397A2-7CAD-4A4C-ABDE-885D92961EB2}" type="presOf" srcId="{FE2BA0E8-81AC-463B-B498-EF464F5BCE06}" destId="{9893D59A-7FEC-486D-89C4-D28135F6121C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E9154DB6-8B71-4C47-A778-19BA49538396}" type="presOf" srcId="{92FD0664-EE76-4121-BE7B-68FC1EE5F4D7}" destId="{C6BA9D27-2D60-4BA7-98A9-E18E57FDB6CB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3275D6C-D470-4E2E-96F8-239EECE5D634}">
      <dgm:prSet phldrT="[Text]"/>
      <dgm:spPr/>
      <dgm:t>
        <a:bodyPr/>
        <a:lstStyle/>
        <a:p>
          <a:pPr algn="ctr"/>
          <a:r>
            <a:rPr lang="sr-Cyrl-RS" dirty="0"/>
            <a:t>Укупни буџетски приходи и примања  757.998.738 динара</a:t>
          </a:r>
          <a:endParaRPr lang="en-US" dirty="0"/>
        </a:p>
      </dgm:t>
    </dgm:pt>
    <dgm:pt modelId="{C3508CD6-4178-4856-A1A5-59121457A236}" type="par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 custT="1"/>
      <dgm:spPr/>
      <dgm:t>
        <a:bodyPr/>
        <a:lstStyle/>
        <a:p>
          <a:pPr algn="ctr"/>
          <a:r>
            <a:rPr lang="sr-Cyrl-RS" sz="1200" dirty="0"/>
            <a:t>Приходи од  пореза  391.185.000        динара</a:t>
          </a:r>
          <a:endParaRPr lang="en-US" sz="1200" dirty="0"/>
        </a:p>
      </dgm:t>
    </dgm:pt>
    <dgm:pt modelId="{E71C9696-7619-4519-B8E6-F2196E95C10E}" type="par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 custT="1"/>
      <dgm:spPr/>
      <dgm:t>
        <a:bodyPr/>
        <a:lstStyle/>
        <a:p>
          <a:pPr algn="ctr"/>
          <a:r>
            <a:rPr lang="sr-Cyrl-RS" sz="1200" dirty="0"/>
            <a:t>Други приходи 135.150.000динара</a:t>
          </a:r>
          <a:endParaRPr lang="en-US" sz="1200" dirty="0"/>
        </a:p>
      </dgm:t>
    </dgm:pt>
    <dgm:pt modelId="{C16FE7E0-0CCD-40DA-AE7B-F518D75734AD}" type="par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 custT="1"/>
      <dgm:spPr/>
      <dgm:t>
        <a:bodyPr/>
        <a:lstStyle/>
        <a:p>
          <a:pPr algn="ctr"/>
          <a:r>
            <a:rPr lang="sr-Cyrl-RS" sz="1200" dirty="0"/>
            <a:t>Меморандумске ставке 2.000.000</a:t>
          </a:r>
          <a:endParaRPr lang="en-US" sz="1200" dirty="0"/>
        </a:p>
      </dgm:t>
    </dgm:pt>
    <dgm:pt modelId="{4FA9126D-361B-4DA5-854C-1DB4EE314D93}" type="par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custT="1"/>
      <dgm:spPr/>
      <dgm:t>
        <a:bodyPr/>
        <a:lstStyle/>
        <a:p>
          <a:pPr algn="ctr"/>
          <a:r>
            <a:rPr lang="sr-Cyrl-RS" sz="1200" dirty="0"/>
            <a:t>Пренета средства из ранијих година</a:t>
          </a:r>
          <a:r>
            <a:rPr lang="sr-Latn-RS" sz="1200" dirty="0"/>
            <a:t> </a:t>
          </a:r>
          <a:r>
            <a:rPr lang="sr-Cyrl-RS" sz="1200" dirty="0"/>
            <a:t>43.750.000 </a:t>
          </a:r>
          <a:r>
            <a:rPr lang="sr-Latn-RS" sz="1200" dirty="0"/>
            <a:t> </a:t>
          </a:r>
          <a:r>
            <a:rPr lang="sr-Cyrl-RS" sz="1200" dirty="0"/>
            <a:t>динара</a:t>
          </a:r>
          <a:endParaRPr lang="en-US" sz="1200" dirty="0"/>
        </a:p>
      </dgm:t>
    </dgm:pt>
    <dgm:pt modelId="{A1307EAF-2414-4AFE-BE82-97C79333BAA9}" type="par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 custT="1"/>
      <dgm:spPr/>
      <dgm:t>
        <a:bodyPr/>
        <a:lstStyle/>
        <a:p>
          <a:pPr algn="ctr"/>
          <a:r>
            <a:rPr lang="sr-Cyrl-RS" sz="1200" dirty="0"/>
            <a:t>Трансфери 185.913.738</a:t>
          </a:r>
          <a:br>
            <a:rPr lang="sr-Latn-RS" sz="1200" dirty="0"/>
          </a:br>
          <a:r>
            <a:rPr lang="sr-Cyrl-RS" sz="1200" dirty="0"/>
            <a:t>динара</a:t>
          </a:r>
          <a:endParaRPr lang="en-US" sz="1200" dirty="0"/>
        </a:p>
      </dgm:t>
    </dgm:pt>
    <dgm:pt modelId="{FB33CDA3-B14A-45E1-8720-9AFFB02CF5C0}" type="sib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3756029C-568E-4504-8660-3DE9F861C604}" type="par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6"/>
      <dgm:spPr/>
    </dgm:pt>
    <dgm:pt modelId="{63432802-399F-407F-AC10-7219543A0326}" type="pres">
      <dgm:prSet presAssocID="{DB1A1606-130D-4B45-9553-0A0B804495DF}" presName="node" presStyleLbl="vennNode1" presStyleIdx="1" presStyleCnt="6">
        <dgm:presLayoutVars>
          <dgm:bulletEnabled val="1"/>
        </dgm:presLayoutVars>
      </dgm:prSet>
      <dgm:spPr/>
    </dgm:pt>
    <dgm:pt modelId="{449BFEB2-6844-4A2C-8DC2-780280CBA079}" type="pres">
      <dgm:prSet presAssocID="{AEA7499A-114B-4146-9776-CDD8ACEC6B39}" presName="node" presStyleLbl="vennNode1" presStyleIdx="2" presStyleCnt="6">
        <dgm:presLayoutVars>
          <dgm:bulletEnabled val="1"/>
        </dgm:presLayoutVars>
      </dgm:prSet>
      <dgm:spPr/>
    </dgm:pt>
    <dgm:pt modelId="{9DDE88A7-5745-4E4F-A7A8-F71A4DA0D5F2}" type="pres">
      <dgm:prSet presAssocID="{BF71EFAE-EC9F-46E9-BD2A-1686637595DA}" presName="node" presStyleLbl="vennNode1" presStyleIdx="3" presStyleCnt="6" custRadScaleRad="100226" custRadScaleInc="-1012">
        <dgm:presLayoutVars>
          <dgm:bulletEnabled val="1"/>
        </dgm:presLayoutVars>
      </dgm:prSet>
      <dgm:spPr/>
    </dgm:pt>
    <dgm:pt modelId="{72DE4213-15E1-4436-8045-C055E8A54EDE}" type="pres">
      <dgm:prSet presAssocID="{40EF3D92-C4CB-4CBC-8AED-087234C53764}" presName="node" presStyleLbl="vennNode1" presStyleIdx="4" presStyleCnt="6">
        <dgm:presLayoutVars>
          <dgm:bulletEnabled val="1"/>
        </dgm:presLayoutVars>
      </dgm:prSet>
      <dgm:spPr/>
    </dgm:pt>
    <dgm:pt modelId="{FC69A2CE-A671-47B5-8CD8-544465E52E9C}" type="pres">
      <dgm:prSet presAssocID="{15426A40-9AD2-4153-8230-E20BC4B11534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8DDA3E00-731C-4A18-9115-B59AF995D68E}" srcId="{43275D6C-D470-4E2E-96F8-239EECE5D634}" destId="{DB1A1606-130D-4B45-9553-0A0B804495DF}" srcOrd="0" destOrd="0" parTransId="{E71C9696-7619-4519-B8E6-F2196E95C10E}" sibTransId="{411BF947-09C5-4608-92FF-81B3B11A697B}"/>
    <dgm:cxn modelId="{0AC9C91C-155D-46F0-9E26-33B93E5E0E08}" srcId="{691C1FF8-D24B-462D-B13F-4086A7342655}" destId="{43275D6C-D470-4E2E-96F8-239EECE5D634}" srcOrd="0" destOrd="0" parTransId="{C3508CD6-4178-4856-A1A5-59121457A236}" sibTransId="{5344238D-D1B6-460D-9BE4-114CABEA8131}"/>
    <dgm:cxn modelId="{352C831E-5F27-4CEA-B329-F961BC5C1E53}" srcId="{43275D6C-D470-4E2E-96F8-239EECE5D634}" destId="{40EF3D92-C4CB-4CBC-8AED-087234C53764}" srcOrd="3" destOrd="0" parTransId="{4FA9126D-361B-4DA5-854C-1DB4EE314D93}" sibTransId="{DCC66F39-0032-4915-A732-5C415659FF68}"/>
    <dgm:cxn modelId="{0158AF33-44F2-4B5B-9A2D-EF764C6F8FA7}" type="presOf" srcId="{43275D6C-D470-4E2E-96F8-239EECE5D634}" destId="{AFBC9C78-4E8A-498B-ACC1-DC2EFA6E3D36}" srcOrd="0" destOrd="0" presId="urn:microsoft.com/office/officeart/2005/8/layout/radial3"/>
    <dgm:cxn modelId="{FD5DAB64-48D5-432F-938D-E1F3721358B9}" type="presOf" srcId="{15426A40-9AD2-4153-8230-E20BC4B11534}" destId="{FC69A2CE-A671-47B5-8CD8-544465E52E9C}" srcOrd="0" destOrd="0" presId="urn:microsoft.com/office/officeart/2005/8/layout/radial3"/>
    <dgm:cxn modelId="{59AD7A56-E922-42AB-9AFA-2F0A33B73EFB}" type="presOf" srcId="{40EF3D92-C4CB-4CBC-8AED-087234C53764}" destId="{72DE4213-15E1-4436-8045-C055E8A54EDE}" srcOrd="0" destOrd="0" presId="urn:microsoft.com/office/officeart/2005/8/layout/radial3"/>
    <dgm:cxn modelId="{72EA3587-932B-4810-997C-DB062E3570AF}" srcId="{43275D6C-D470-4E2E-96F8-239EECE5D634}" destId="{AEA7499A-114B-4146-9776-CDD8ACEC6B39}" srcOrd="1" destOrd="0" parTransId="{3756029C-568E-4504-8660-3DE9F861C604}" sibTransId="{FB33CDA3-B14A-45E1-8720-9AFFB02CF5C0}"/>
    <dgm:cxn modelId="{E91D5090-0D92-42B7-9D4F-F91AB585D7A9}" srcId="{43275D6C-D470-4E2E-96F8-239EECE5D634}" destId="{BF71EFAE-EC9F-46E9-BD2A-1686637595DA}" srcOrd="2" destOrd="0" parTransId="{C16FE7E0-0CCD-40DA-AE7B-F518D75734AD}" sibTransId="{83F53DA1-8C67-4AF5-A20A-9CEC6105D842}"/>
    <dgm:cxn modelId="{71DAB0A2-EB40-4D3D-B8DB-E2D95275BF4D}" type="presOf" srcId="{BF71EFAE-EC9F-46E9-BD2A-1686637595DA}" destId="{9DDE88A7-5745-4E4F-A7A8-F71A4DA0D5F2}" srcOrd="0" destOrd="0" presId="urn:microsoft.com/office/officeart/2005/8/layout/radial3"/>
    <dgm:cxn modelId="{EEFECEAF-8E1A-45C3-BE53-B4856566F42A}" type="presOf" srcId="{691C1FF8-D24B-462D-B13F-4086A7342655}" destId="{E6763EE5-8DA4-47FB-A886-915FA197CAD0}" srcOrd="0" destOrd="0" presId="urn:microsoft.com/office/officeart/2005/8/layout/radial3"/>
    <dgm:cxn modelId="{E2DFF5B8-BF65-4C45-989F-3918B0A358B8}" type="presOf" srcId="{AEA7499A-114B-4146-9776-CDD8ACEC6B39}" destId="{449BFEB2-6844-4A2C-8DC2-780280CBA079}" srcOrd="0" destOrd="0" presId="urn:microsoft.com/office/officeart/2005/8/layout/radial3"/>
    <dgm:cxn modelId="{09B198C8-E6EF-4BF2-B04A-98A7D3B82C52}" srcId="{43275D6C-D470-4E2E-96F8-239EECE5D634}" destId="{15426A40-9AD2-4153-8230-E20BC4B11534}" srcOrd="4" destOrd="0" parTransId="{A1307EAF-2414-4AFE-BE82-97C79333BAA9}" sibTransId="{869B992E-498B-4FBD-AA48-03E5171031C9}"/>
    <dgm:cxn modelId="{17C219EB-BA52-4ACD-90B7-4953F60BBD77}" type="presOf" srcId="{DB1A1606-130D-4B45-9553-0A0B804495DF}" destId="{63432802-399F-407F-AC10-7219543A0326}" srcOrd="0" destOrd="0" presId="urn:microsoft.com/office/officeart/2005/8/layout/radial3"/>
    <dgm:cxn modelId="{87C48BEA-C374-4C9C-B902-0115BE738B0E}" type="presParOf" srcId="{E6763EE5-8DA4-47FB-A886-915FA197CAD0}" destId="{1FB746E2-D736-4446-8093-C865FE09A112}" srcOrd="0" destOrd="0" presId="urn:microsoft.com/office/officeart/2005/8/layout/radial3"/>
    <dgm:cxn modelId="{0BE599D3-AC33-4BB1-B65F-67057E9F0439}" type="presParOf" srcId="{1FB746E2-D736-4446-8093-C865FE09A112}" destId="{AFBC9C78-4E8A-498B-ACC1-DC2EFA6E3D36}" srcOrd="0" destOrd="0" presId="urn:microsoft.com/office/officeart/2005/8/layout/radial3"/>
    <dgm:cxn modelId="{3112FEE1-FC72-43DD-89AB-500CF1B7F756}" type="presParOf" srcId="{1FB746E2-D736-4446-8093-C865FE09A112}" destId="{63432802-399F-407F-AC10-7219543A0326}" srcOrd="1" destOrd="0" presId="urn:microsoft.com/office/officeart/2005/8/layout/radial3"/>
    <dgm:cxn modelId="{60CC9D71-A974-41EE-B9EF-0513EF55550C}" type="presParOf" srcId="{1FB746E2-D736-4446-8093-C865FE09A112}" destId="{449BFEB2-6844-4A2C-8DC2-780280CBA079}" srcOrd="2" destOrd="0" presId="urn:microsoft.com/office/officeart/2005/8/layout/radial3"/>
    <dgm:cxn modelId="{9B76058B-03D0-477D-ADAF-69F9BA416969}" type="presParOf" srcId="{1FB746E2-D736-4446-8093-C865FE09A112}" destId="{9DDE88A7-5745-4E4F-A7A8-F71A4DA0D5F2}" srcOrd="3" destOrd="0" presId="urn:microsoft.com/office/officeart/2005/8/layout/radial3"/>
    <dgm:cxn modelId="{BBA494C5-DF7A-463A-A778-D7424FE42FD1}" type="presParOf" srcId="{1FB746E2-D736-4446-8093-C865FE09A112}" destId="{72DE4213-15E1-4436-8045-C055E8A54EDE}" srcOrd="4" destOrd="0" presId="urn:microsoft.com/office/officeart/2005/8/layout/radial3"/>
    <dgm:cxn modelId="{AB36D377-182D-4F38-A7FA-BE410BDE00D5}" type="presParOf" srcId="{1FB746E2-D736-4446-8093-C865FE09A112}" destId="{FC69A2CE-A671-47B5-8CD8-544465E52E9C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/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/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/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/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/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за функционисање јавних предузећа и  пољопривредним произвођачима. 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/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/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/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машина,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</dgm:pt>
  </dgm:ptLst>
  <dgm:cxnLst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A66DD3E-AD41-4FBE-A90F-6733EF188F32}" type="presOf" srcId="{26EF48C7-6381-4355-B03F-DD441AE957C7}" destId="{EFAACCF6-3A6A-4536-89B0-F0A7C44F6BE1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1EC38B43-666B-4E38-81B7-8A080ED8DA87}" type="presOf" srcId="{0C844461-76DE-4FEA-A87D-23440AD6FC2E}" destId="{C6144CDB-22C1-4337-9F95-C3A522A707D1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CAC21658-3423-481C-AF27-E9996CB921F1}" type="presOf" srcId="{D45E583C-4AAD-40D2-9D24-9A0A68141567}" destId="{7BB6658A-32E0-42C7-B82A-240BF45CF27D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A72B881-7734-4A48-B974-4165271D16B3}" type="presOf" srcId="{A22D28D0-C0EE-4FAC-9411-A8A4995FB17B}" destId="{B43D6F8D-5103-4DCA-8971-053A6B7A987B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592F709B-0D71-4665-94FE-FCFCC1F99F37}" type="presOf" srcId="{48096665-F98A-4372-9642-AA104F5D458A}" destId="{B471A916-B6F4-4017-A447-E2C98CEE19B9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09EA19A1-AD92-457C-AA02-410DD0335895}" type="presOf" srcId="{E055884F-7426-4921-A0E5-9CA56A76B49A}" destId="{CCB8139E-CA19-491D-9FCD-6BF28923C725}" srcOrd="0" destOrd="0" presId="urn:diagrams.loki3.com/BracketList"/>
    <dgm:cxn modelId="{E8F8E3A6-DE2E-43A3-A54F-79C8F4CD16F2}" type="presOf" srcId="{92FD0664-EE76-4121-BE7B-68FC1EE5F4D7}" destId="{C6BA9D27-2D60-4BA7-98A9-E18E57FDB6CB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6CADC6AF-E4D1-4118-B6AD-2936E20B24E4}" type="presOf" srcId="{E1AD8724-28DC-48C5-B75E-B0D1F33E6279}" destId="{939B76D1-BB33-4E50-9ECD-839FB5787B95}" srcOrd="0" destOrd="0" presId="urn:diagrams.loki3.com/BracketList"/>
    <dgm:cxn modelId="{125639C7-B690-4F53-A1C9-BB18BE26EFFF}" type="presOf" srcId="{FE2BA0E8-81AC-463B-B498-EF464F5BCE06}" destId="{9893D59A-7FEC-486D-89C4-D28135F6121C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EC0075EB-3DC2-4074-AA80-170858192B86}" type="presOf" srcId="{28888755-727E-436B-B2F2-DA7896544A65}" destId="{9312B733-3AEB-49F6-8245-08553BA2949B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BE2A8E-285E-4C69-9BFF-CE48B252AA50}" type="doc">
      <dgm:prSet loTypeId="urn:microsoft.com/office/officeart/2005/8/layout/radial6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ED1A3B2-A381-4201-823D-E4B4F944886D}">
      <dgm:prSet phldrT="[Text]"/>
      <dgm:spPr/>
      <dgm:t>
        <a:bodyPr/>
        <a:lstStyle/>
        <a:p>
          <a:r>
            <a:rPr lang="sr-Cyrl-RS"/>
            <a:t>Укупни расходи и издаци 757.998.738.00</a:t>
          </a:r>
          <a:endParaRPr lang="en-US" dirty="0"/>
        </a:p>
      </dgm:t>
    </dgm:pt>
    <dgm:pt modelId="{73ADFC91-EAB5-4621-8C76-D207DF7E46EB}" type="parTrans" cxnId="{28F1F12C-F4AD-4E97-81E8-8618F0209646}">
      <dgm:prSet/>
      <dgm:spPr/>
      <dgm:t>
        <a:bodyPr/>
        <a:lstStyle/>
        <a:p>
          <a:endParaRPr lang="en-US"/>
        </a:p>
      </dgm:t>
    </dgm:pt>
    <dgm:pt modelId="{BBBE51B8-3D99-4D37-A53E-85F69FB1F8D4}" type="sibTrans" cxnId="{28F1F12C-F4AD-4E97-81E8-8618F0209646}">
      <dgm:prSet/>
      <dgm:spPr/>
      <dgm:t>
        <a:bodyPr/>
        <a:lstStyle/>
        <a:p>
          <a:endParaRPr lang="en-US"/>
        </a:p>
      </dgm:t>
    </dgm:pt>
    <dgm:pt modelId="{A7091EAC-498C-4E8C-B46B-331B042A0C75}">
      <dgm:prSet phldrT="[Text]"/>
      <dgm:spPr/>
      <dgm:t>
        <a:bodyPr/>
        <a:lstStyle/>
        <a:p>
          <a:r>
            <a:rPr lang="ru-RU"/>
            <a:t>Коришћење роба и услуга 270.909.000 динара</a:t>
          </a:r>
          <a:endParaRPr lang="en-US" dirty="0"/>
        </a:p>
      </dgm:t>
    </dgm:pt>
    <dgm:pt modelId="{5263AC43-AEF9-405C-B9BD-C1E77733E429}" type="parTrans" cxnId="{AE26F329-897E-412E-A92A-D95A8804158B}">
      <dgm:prSet/>
      <dgm:spPr/>
      <dgm:t>
        <a:bodyPr/>
        <a:lstStyle/>
        <a:p>
          <a:endParaRPr lang="en-US"/>
        </a:p>
      </dgm:t>
    </dgm:pt>
    <dgm:pt modelId="{686A1A37-AC61-4EC6-8398-59788F898E91}" type="sibTrans" cxnId="{AE26F329-897E-412E-A92A-D95A8804158B}">
      <dgm:prSet/>
      <dgm:spPr/>
      <dgm:t>
        <a:bodyPr/>
        <a:lstStyle/>
        <a:p>
          <a:endParaRPr lang="en-US"/>
        </a:p>
      </dgm:t>
    </dgm:pt>
    <dgm:pt modelId="{7D1C9009-9B60-4C15-8E3B-F949FAB90776}">
      <dgm:prSet phldrT="[Text]" phldr="1"/>
      <dgm:spPr/>
      <dgm:t>
        <a:bodyPr/>
        <a:lstStyle/>
        <a:p>
          <a:endParaRPr lang="en-US" dirty="0"/>
        </a:p>
      </dgm:t>
    </dgm:pt>
    <dgm:pt modelId="{E75197AC-E7B0-4C26-9D1F-47E47BE7CCEF}" type="parTrans" cxnId="{4E6E6427-5348-4ECF-99CC-46CA5F3BDA5F}">
      <dgm:prSet/>
      <dgm:spPr/>
      <dgm:t>
        <a:bodyPr/>
        <a:lstStyle/>
        <a:p>
          <a:endParaRPr lang="en-US"/>
        </a:p>
      </dgm:t>
    </dgm:pt>
    <dgm:pt modelId="{9D56A871-CE7A-4922-AAF9-9D95A29D1039}" type="sibTrans" cxnId="{4E6E6427-5348-4ECF-99CC-46CA5F3BDA5F}">
      <dgm:prSet/>
      <dgm:spPr/>
      <dgm:t>
        <a:bodyPr/>
        <a:lstStyle/>
        <a:p>
          <a:endParaRPr lang="en-US"/>
        </a:p>
      </dgm:t>
    </dgm:pt>
    <dgm:pt modelId="{BEBB7508-5593-4665-86D9-67DC9EEDFE00}">
      <dgm:prSet phldrT="[Text]" phldr="1"/>
      <dgm:spPr/>
      <dgm:t>
        <a:bodyPr/>
        <a:lstStyle/>
        <a:p>
          <a:endParaRPr lang="en-US"/>
        </a:p>
      </dgm:t>
    </dgm:pt>
    <dgm:pt modelId="{C01D930E-241E-4B8F-9FFE-A12F23D4AE61}" type="parTrans" cxnId="{8AD44159-442C-4DEC-ACDC-2060DD6FE511}">
      <dgm:prSet/>
      <dgm:spPr/>
      <dgm:t>
        <a:bodyPr/>
        <a:lstStyle/>
        <a:p>
          <a:endParaRPr lang="en-US"/>
        </a:p>
      </dgm:t>
    </dgm:pt>
    <dgm:pt modelId="{8C2D30BC-9728-4727-AC9C-7DD1886B66DA}" type="sibTrans" cxnId="{8AD44159-442C-4DEC-ACDC-2060DD6FE511}">
      <dgm:prSet/>
      <dgm:spPr/>
      <dgm:t>
        <a:bodyPr/>
        <a:lstStyle/>
        <a:p>
          <a:endParaRPr lang="en-US"/>
        </a:p>
      </dgm:t>
    </dgm:pt>
    <dgm:pt modelId="{DC185536-47EC-480B-B419-24BC666B206E}">
      <dgm:prSet phldrT="[Text]" phldr="1"/>
      <dgm:spPr/>
      <dgm:t>
        <a:bodyPr/>
        <a:lstStyle/>
        <a:p>
          <a:endParaRPr lang="en-US"/>
        </a:p>
      </dgm:t>
    </dgm:pt>
    <dgm:pt modelId="{43B3845C-4A8E-4186-AC01-CB23C9CE3CE4}" type="parTrans" cxnId="{D6D3D766-AAF1-452B-B7A5-DE64D7EFBDAC}">
      <dgm:prSet/>
      <dgm:spPr/>
      <dgm:t>
        <a:bodyPr/>
        <a:lstStyle/>
        <a:p>
          <a:endParaRPr lang="en-US"/>
        </a:p>
      </dgm:t>
    </dgm:pt>
    <dgm:pt modelId="{FF327DB0-0FCC-45EC-A004-6349AB5E0A19}" type="sibTrans" cxnId="{D6D3D766-AAF1-452B-B7A5-DE64D7EFBDAC}">
      <dgm:prSet/>
      <dgm:spPr/>
      <dgm:t>
        <a:bodyPr/>
        <a:lstStyle/>
        <a:p>
          <a:endParaRPr lang="en-US"/>
        </a:p>
      </dgm:t>
    </dgm:pt>
    <dgm:pt modelId="{343B6168-99DB-4C0C-9BE7-E54D7B80C5AD}">
      <dgm:prSet phldrT="[Text]" phldr="1"/>
      <dgm:spPr/>
      <dgm:t>
        <a:bodyPr/>
        <a:lstStyle/>
        <a:p>
          <a:endParaRPr lang="en-US"/>
        </a:p>
      </dgm:t>
    </dgm:pt>
    <dgm:pt modelId="{6F98FC42-2370-4FD0-A627-0708511F7F32}" type="parTrans" cxnId="{3DFE3AE5-6DA5-4440-A66F-1437FD4DC5D4}">
      <dgm:prSet/>
      <dgm:spPr/>
      <dgm:t>
        <a:bodyPr/>
        <a:lstStyle/>
        <a:p>
          <a:endParaRPr lang="en-US"/>
        </a:p>
      </dgm:t>
    </dgm:pt>
    <dgm:pt modelId="{95FBDDB6-4174-4619-B543-81DEF6B7716A}" type="sibTrans" cxnId="{3DFE3AE5-6DA5-4440-A66F-1437FD4DC5D4}">
      <dgm:prSet/>
      <dgm:spPr/>
      <dgm:t>
        <a:bodyPr/>
        <a:lstStyle/>
        <a:p>
          <a:endParaRPr lang="en-US"/>
        </a:p>
      </dgm:t>
    </dgm:pt>
    <dgm:pt modelId="{AC73436A-3EE6-4AB1-8B81-F0B7414514C2}">
      <dgm:prSet phldrT="[Text]" phldr="1"/>
      <dgm:spPr/>
      <dgm:t>
        <a:bodyPr/>
        <a:lstStyle/>
        <a:p>
          <a:endParaRPr lang="en-US"/>
        </a:p>
      </dgm:t>
    </dgm:pt>
    <dgm:pt modelId="{67F09836-65ED-439A-8E55-BF0FF6A12BA6}" type="parTrans" cxnId="{667A6532-F93A-4FD0-BD4D-A1165020F36F}">
      <dgm:prSet/>
      <dgm:spPr/>
      <dgm:t>
        <a:bodyPr/>
        <a:lstStyle/>
        <a:p>
          <a:endParaRPr lang="en-US"/>
        </a:p>
      </dgm:t>
    </dgm:pt>
    <dgm:pt modelId="{6C19F97B-9D99-4777-817C-1695A372D4F1}" type="sibTrans" cxnId="{667A6532-F93A-4FD0-BD4D-A1165020F36F}">
      <dgm:prSet/>
      <dgm:spPr/>
      <dgm:t>
        <a:bodyPr/>
        <a:lstStyle/>
        <a:p>
          <a:endParaRPr lang="en-US"/>
        </a:p>
      </dgm:t>
    </dgm:pt>
    <dgm:pt modelId="{352A865C-AD96-4AB1-8A5C-397B7A7D9B07}">
      <dgm:prSet phldrT="[Text]" phldr="1"/>
      <dgm:spPr/>
      <dgm:t>
        <a:bodyPr/>
        <a:lstStyle/>
        <a:p>
          <a:endParaRPr lang="en-US"/>
        </a:p>
      </dgm:t>
    </dgm:pt>
    <dgm:pt modelId="{7EC1ADA9-9F6E-4AFC-AE86-4831D523AA38}" type="parTrans" cxnId="{464AEB83-A961-4BF3-980D-8DBCF9264695}">
      <dgm:prSet/>
      <dgm:spPr/>
      <dgm:t>
        <a:bodyPr/>
        <a:lstStyle/>
        <a:p>
          <a:endParaRPr lang="en-US"/>
        </a:p>
      </dgm:t>
    </dgm:pt>
    <dgm:pt modelId="{7473CF13-22F0-41AF-BD4E-305659448BE2}" type="sibTrans" cxnId="{464AEB83-A961-4BF3-980D-8DBCF9264695}">
      <dgm:prSet/>
      <dgm:spPr/>
      <dgm:t>
        <a:bodyPr/>
        <a:lstStyle/>
        <a:p>
          <a:endParaRPr lang="en-US"/>
        </a:p>
      </dgm:t>
    </dgm:pt>
    <dgm:pt modelId="{9C6F0069-43DC-402D-BD84-1006528FCE04}">
      <dgm:prSet/>
      <dgm:spPr/>
      <dgm:t>
        <a:bodyPr/>
        <a:lstStyle/>
        <a:p>
          <a:r>
            <a:rPr lang="sr-Cyrl-RS"/>
            <a:t>Субвенције 12.500.000 динара</a:t>
          </a:r>
          <a:endParaRPr lang="en-US" dirty="0"/>
        </a:p>
      </dgm:t>
    </dgm:pt>
    <dgm:pt modelId="{44D9A023-5F81-4677-8A1D-494A76B02F4A}" type="parTrans" cxnId="{A14346A8-4918-4300-9891-20568D283921}">
      <dgm:prSet/>
      <dgm:spPr/>
      <dgm:t>
        <a:bodyPr/>
        <a:lstStyle/>
        <a:p>
          <a:endParaRPr lang="en-US"/>
        </a:p>
      </dgm:t>
    </dgm:pt>
    <dgm:pt modelId="{9FF20664-3F6F-4415-8233-D443550F6854}" type="sibTrans" cxnId="{A14346A8-4918-4300-9891-20568D283921}">
      <dgm:prSet/>
      <dgm:spPr/>
      <dgm:t>
        <a:bodyPr/>
        <a:lstStyle/>
        <a:p>
          <a:endParaRPr lang="en-US"/>
        </a:p>
      </dgm:t>
    </dgm:pt>
    <dgm:pt modelId="{91651A17-950C-49EC-8C35-2517548AE9E6}">
      <dgm:prSet/>
      <dgm:spPr/>
      <dgm:t>
        <a:bodyPr/>
        <a:lstStyle/>
        <a:p>
          <a:r>
            <a:rPr lang="sr-Cyrl-RS"/>
            <a:t>Капитални издаци 41.020.000 динара</a:t>
          </a:r>
          <a:endParaRPr lang="en-US" dirty="0"/>
        </a:p>
      </dgm:t>
    </dgm:pt>
    <dgm:pt modelId="{842A79D3-4827-4424-A76D-539154392405}" type="parTrans" cxnId="{E14E4EEE-087E-4E8C-92C7-D48A2C2A60C4}">
      <dgm:prSet/>
      <dgm:spPr/>
      <dgm:t>
        <a:bodyPr/>
        <a:lstStyle/>
        <a:p>
          <a:endParaRPr lang="en-US"/>
        </a:p>
      </dgm:t>
    </dgm:pt>
    <dgm:pt modelId="{8962C693-DF60-43F6-9F43-7615C2E1439A}" type="sibTrans" cxnId="{E14E4EEE-087E-4E8C-92C7-D48A2C2A60C4}">
      <dgm:prSet/>
      <dgm:spPr/>
      <dgm:t>
        <a:bodyPr/>
        <a:lstStyle/>
        <a:p>
          <a:endParaRPr lang="en-US"/>
        </a:p>
      </dgm:t>
    </dgm:pt>
    <dgm:pt modelId="{3641F520-BAF8-4BA4-A826-44FA753A5F4E}">
      <dgm:prSet/>
      <dgm:spPr/>
      <dgm:t>
        <a:bodyPr/>
        <a:lstStyle/>
        <a:p>
          <a:endParaRPr lang="en-US" dirty="0"/>
        </a:p>
      </dgm:t>
    </dgm:pt>
    <dgm:pt modelId="{31D6B297-275C-4FAC-A07E-4467512471AD}" type="parTrans" cxnId="{D5A26C81-B5CA-4FF9-85ED-60967857EFA6}">
      <dgm:prSet/>
      <dgm:spPr/>
      <dgm:t>
        <a:bodyPr/>
        <a:lstStyle/>
        <a:p>
          <a:endParaRPr lang="en-US"/>
        </a:p>
      </dgm:t>
    </dgm:pt>
    <dgm:pt modelId="{53B82682-8E0C-4903-98EA-36CBB0B8A63B}" type="sibTrans" cxnId="{D5A26C81-B5CA-4FF9-85ED-60967857EFA6}">
      <dgm:prSet/>
      <dgm:spPr/>
      <dgm:t>
        <a:bodyPr/>
        <a:lstStyle/>
        <a:p>
          <a:endParaRPr lang="en-US"/>
        </a:p>
      </dgm:t>
    </dgm:pt>
    <dgm:pt modelId="{3BA9396D-1753-43D3-A703-A75A7C19204B}">
      <dgm:prSet/>
      <dgm:spPr/>
      <dgm:t>
        <a:bodyPr/>
        <a:lstStyle/>
        <a:p>
          <a:endParaRPr lang="en-US" dirty="0"/>
        </a:p>
      </dgm:t>
    </dgm:pt>
    <dgm:pt modelId="{FDC0F8DA-00AF-40CD-B616-B7AA7472101C}" type="parTrans" cxnId="{4A16358E-6F75-4AC0-B6E5-E26F15B1A750}">
      <dgm:prSet/>
      <dgm:spPr/>
      <dgm:t>
        <a:bodyPr/>
        <a:lstStyle/>
        <a:p>
          <a:endParaRPr lang="en-US"/>
        </a:p>
      </dgm:t>
    </dgm:pt>
    <dgm:pt modelId="{869210E2-CDFB-49E6-A3F9-D5A55D2018F0}" type="sibTrans" cxnId="{4A16358E-6F75-4AC0-B6E5-E26F15B1A750}">
      <dgm:prSet/>
      <dgm:spPr/>
      <dgm:t>
        <a:bodyPr/>
        <a:lstStyle/>
        <a:p>
          <a:endParaRPr lang="en-US"/>
        </a:p>
      </dgm:t>
    </dgm:pt>
    <dgm:pt modelId="{C64FD589-26EA-483C-BB5E-C8324A82EAF5}">
      <dgm:prSet/>
      <dgm:spPr/>
      <dgm:t>
        <a:bodyPr/>
        <a:lstStyle/>
        <a:p>
          <a:endParaRPr lang="en-US" dirty="0"/>
        </a:p>
      </dgm:t>
    </dgm:pt>
    <dgm:pt modelId="{1E312D33-14E1-4B2B-A210-2A735401CE1C}" type="parTrans" cxnId="{B6507D96-25C4-4121-9433-2A113978B784}">
      <dgm:prSet/>
      <dgm:spPr/>
      <dgm:t>
        <a:bodyPr/>
        <a:lstStyle/>
        <a:p>
          <a:endParaRPr lang="en-US"/>
        </a:p>
      </dgm:t>
    </dgm:pt>
    <dgm:pt modelId="{46E45D53-1277-4C97-8E3B-323B4EBF62F5}" type="sibTrans" cxnId="{B6507D96-25C4-4121-9433-2A113978B784}">
      <dgm:prSet/>
      <dgm:spPr/>
      <dgm:t>
        <a:bodyPr/>
        <a:lstStyle/>
        <a:p>
          <a:endParaRPr lang="en-US"/>
        </a:p>
      </dgm:t>
    </dgm:pt>
    <dgm:pt modelId="{4746DA87-483C-4B84-9A22-BC58F96CB23A}">
      <dgm:prSet/>
      <dgm:spPr/>
      <dgm:t>
        <a:bodyPr/>
        <a:lstStyle/>
        <a:p>
          <a:r>
            <a:rPr lang="sr-Cyrl-RS"/>
            <a:t>Расходи за запослене 168.725.000 динара</a:t>
          </a:r>
          <a:endParaRPr lang="en-US" dirty="0"/>
        </a:p>
      </dgm:t>
    </dgm:pt>
    <dgm:pt modelId="{8A92D324-8EB2-4984-ADCB-62EACF9FECFF}" type="parTrans" cxnId="{0F519843-417F-4196-AE51-1E900F71077B}">
      <dgm:prSet/>
      <dgm:spPr/>
      <dgm:t>
        <a:bodyPr/>
        <a:lstStyle/>
        <a:p>
          <a:endParaRPr lang="en-US"/>
        </a:p>
      </dgm:t>
    </dgm:pt>
    <dgm:pt modelId="{DB95B0B9-5D2D-4D1A-A4F8-70F45A0E9738}" type="sibTrans" cxnId="{0F519843-417F-4196-AE51-1E900F71077B}">
      <dgm:prSet/>
      <dgm:spPr/>
      <dgm:t>
        <a:bodyPr/>
        <a:lstStyle/>
        <a:p>
          <a:endParaRPr lang="en-US"/>
        </a:p>
      </dgm:t>
    </dgm:pt>
    <dgm:pt modelId="{8329AE49-ECD5-4C13-B90F-CA83B6E6F994}">
      <dgm:prSet/>
      <dgm:spPr/>
      <dgm:t>
        <a:bodyPr/>
        <a:lstStyle/>
        <a:p>
          <a:r>
            <a:rPr lang="sr-Cyrl-RS"/>
            <a:t>Социјална помоћ 51.400.000 динара</a:t>
          </a:r>
          <a:endParaRPr lang="en-US" dirty="0"/>
        </a:p>
      </dgm:t>
    </dgm:pt>
    <dgm:pt modelId="{6A3537F1-6C7A-4D5E-9BC9-14D14BE7BA95}" type="parTrans" cxnId="{47BC94C2-46D4-453B-A292-6076A9F8EE3B}">
      <dgm:prSet/>
      <dgm:spPr/>
      <dgm:t>
        <a:bodyPr/>
        <a:lstStyle/>
        <a:p>
          <a:endParaRPr lang="en-US"/>
        </a:p>
      </dgm:t>
    </dgm:pt>
    <dgm:pt modelId="{9CB0C477-89B3-4058-B341-9FC9F0AB6BB2}" type="sibTrans" cxnId="{47BC94C2-46D4-453B-A292-6076A9F8EE3B}">
      <dgm:prSet/>
      <dgm:spPr/>
      <dgm:t>
        <a:bodyPr/>
        <a:lstStyle/>
        <a:p>
          <a:endParaRPr lang="en-US"/>
        </a:p>
      </dgm:t>
    </dgm:pt>
    <dgm:pt modelId="{3FA5C700-C8EE-4CAC-8DA0-0BA7CA952C72}">
      <dgm:prSet/>
      <dgm:spPr/>
      <dgm:t>
        <a:bodyPr/>
        <a:lstStyle/>
        <a:p>
          <a:r>
            <a:rPr lang="sr-Cyrl-RS"/>
            <a:t>Дотације и трансфери 135.402.600 динара</a:t>
          </a:r>
          <a:endParaRPr lang="en-US" dirty="0"/>
        </a:p>
      </dgm:t>
    </dgm:pt>
    <dgm:pt modelId="{6970CC38-AACF-4350-BF4D-BD796B05B1FA}" type="parTrans" cxnId="{3BA8FFD8-B6F3-4518-99B6-8F25F307CF52}">
      <dgm:prSet/>
      <dgm:spPr/>
      <dgm:t>
        <a:bodyPr/>
        <a:lstStyle/>
        <a:p>
          <a:endParaRPr lang="en-US"/>
        </a:p>
      </dgm:t>
    </dgm:pt>
    <dgm:pt modelId="{61B610E5-4DC8-4394-A22C-5BBE6CDEE232}" type="sibTrans" cxnId="{3BA8FFD8-B6F3-4518-99B6-8F25F307CF52}">
      <dgm:prSet/>
      <dgm:spPr/>
      <dgm:t>
        <a:bodyPr/>
        <a:lstStyle/>
        <a:p>
          <a:endParaRPr lang="en-US"/>
        </a:p>
      </dgm:t>
    </dgm:pt>
    <dgm:pt modelId="{ED01A515-5448-4A3E-A2EC-575448D0F5AA}">
      <dgm:prSet/>
      <dgm:spPr/>
      <dgm:t>
        <a:bodyPr/>
        <a:lstStyle/>
        <a:p>
          <a:r>
            <a:rPr lang="sr-Cyrl-RS"/>
            <a:t>Остали расходи 48.582.138 динара</a:t>
          </a:r>
          <a:endParaRPr lang="en-US" dirty="0"/>
        </a:p>
      </dgm:t>
    </dgm:pt>
    <dgm:pt modelId="{3C8BC949-583D-42C4-9E18-497A2FA6C1D3}" type="parTrans" cxnId="{30638209-A4D1-4BFE-943D-C66C72DB50AF}">
      <dgm:prSet/>
      <dgm:spPr/>
      <dgm:t>
        <a:bodyPr/>
        <a:lstStyle/>
        <a:p>
          <a:endParaRPr lang="en-US"/>
        </a:p>
      </dgm:t>
    </dgm:pt>
    <dgm:pt modelId="{B658162B-CA61-458F-8F17-E18D499D4DE8}" type="sibTrans" cxnId="{30638209-A4D1-4BFE-943D-C66C72DB50AF}">
      <dgm:prSet/>
      <dgm:spPr/>
      <dgm:t>
        <a:bodyPr/>
        <a:lstStyle/>
        <a:p>
          <a:endParaRPr lang="en-US"/>
        </a:p>
      </dgm:t>
    </dgm:pt>
    <dgm:pt modelId="{AE26BF5A-34A6-4192-8BEA-D9ECFB941642}">
      <dgm:prSet/>
      <dgm:spPr/>
      <dgm:t>
        <a:bodyPr/>
        <a:lstStyle/>
        <a:p>
          <a:r>
            <a:rPr lang="sr-Cyrl-RS"/>
            <a:t>Средства резерве 8.500.000</a:t>
          </a:r>
          <a:endParaRPr lang="en-US" dirty="0"/>
        </a:p>
      </dgm:t>
    </dgm:pt>
    <dgm:pt modelId="{053AEA0B-0F73-4DAC-9295-FCA55D0C5C5A}" type="parTrans" cxnId="{C2BA2E7D-A4DC-497F-82AA-B05171512E7B}">
      <dgm:prSet/>
      <dgm:spPr/>
      <dgm:t>
        <a:bodyPr/>
        <a:lstStyle/>
        <a:p>
          <a:endParaRPr lang="en-US"/>
        </a:p>
      </dgm:t>
    </dgm:pt>
    <dgm:pt modelId="{F67939D1-3ADF-4276-A6FA-0083CE5DA4FA}" type="sibTrans" cxnId="{C2BA2E7D-A4DC-497F-82AA-B05171512E7B}">
      <dgm:prSet/>
      <dgm:spPr/>
      <dgm:t>
        <a:bodyPr/>
        <a:lstStyle/>
        <a:p>
          <a:endParaRPr lang="en-US"/>
        </a:p>
      </dgm:t>
    </dgm:pt>
    <dgm:pt modelId="{667CB6EB-8FC3-40CA-B125-994CE288DBF3}">
      <dgm:prSet/>
      <dgm:spPr/>
      <dgm:t>
        <a:bodyPr/>
        <a:lstStyle/>
        <a:p>
          <a:r>
            <a:rPr lang="sr-Cyrl-RS"/>
            <a:t>Отплата главнице 19.200.000 динара</a:t>
          </a:r>
          <a:endParaRPr lang="en-US" dirty="0"/>
        </a:p>
      </dgm:t>
    </dgm:pt>
    <dgm:pt modelId="{2B8353E8-8F71-4BC6-83C0-D6D40924C35B}" type="parTrans" cxnId="{DCE97291-5B6A-436C-A9F3-7EA60CF7951E}">
      <dgm:prSet/>
      <dgm:spPr/>
      <dgm:t>
        <a:bodyPr/>
        <a:lstStyle/>
        <a:p>
          <a:endParaRPr lang="en-US"/>
        </a:p>
      </dgm:t>
    </dgm:pt>
    <dgm:pt modelId="{98FAC6E1-83F8-46F9-B287-08450BE9F94A}" type="sibTrans" cxnId="{DCE97291-5B6A-436C-A9F3-7EA60CF7951E}">
      <dgm:prSet/>
      <dgm:spPr/>
      <dgm:t>
        <a:bodyPr/>
        <a:lstStyle/>
        <a:p>
          <a:endParaRPr lang="en-US"/>
        </a:p>
      </dgm:t>
    </dgm:pt>
    <dgm:pt modelId="{24E8E2AA-B394-4584-B35F-CD6AAAAD9952}">
      <dgm:prSet/>
      <dgm:spPr/>
      <dgm:t>
        <a:bodyPr/>
        <a:lstStyle/>
        <a:p>
          <a:r>
            <a:rPr lang="sr-Cyrl-RS"/>
            <a:t>Отплата камате 1.760.000</a:t>
          </a:r>
          <a:endParaRPr lang="en-US" dirty="0"/>
        </a:p>
      </dgm:t>
    </dgm:pt>
    <dgm:pt modelId="{A0D07E1B-B919-4316-BE18-70F18C7DCD71}" type="parTrans" cxnId="{9C393C9B-311F-4026-B79D-76B8AD321630}">
      <dgm:prSet/>
      <dgm:spPr/>
      <dgm:t>
        <a:bodyPr/>
        <a:lstStyle/>
        <a:p>
          <a:endParaRPr lang="en-US"/>
        </a:p>
      </dgm:t>
    </dgm:pt>
    <dgm:pt modelId="{57F667A7-266A-46A2-B6B8-CE53BD15EC92}" type="sibTrans" cxnId="{9C393C9B-311F-4026-B79D-76B8AD321630}">
      <dgm:prSet/>
      <dgm:spPr/>
      <dgm:t>
        <a:bodyPr/>
        <a:lstStyle/>
        <a:p>
          <a:endParaRPr lang="en-US"/>
        </a:p>
      </dgm:t>
    </dgm:pt>
    <dgm:pt modelId="{F4B68BA8-694B-4B7F-8215-68903FFCD2D7}" type="pres">
      <dgm:prSet presAssocID="{B1BE2A8E-285E-4C69-9BFF-CE48B252AA5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9436B1-B652-4794-B4F4-4850647DACEB}" type="pres">
      <dgm:prSet presAssocID="{9ED1A3B2-A381-4201-823D-E4B4F944886D}" presName="centerShape" presStyleLbl="node0" presStyleIdx="0" presStyleCnt="1" custScaleX="131723" custScaleY="134986"/>
      <dgm:spPr/>
    </dgm:pt>
    <dgm:pt modelId="{73F305AC-CFDC-45B1-8AB8-6FABD1C99179}" type="pres">
      <dgm:prSet presAssocID="{A7091EAC-498C-4E8C-B46B-331B042A0C75}" presName="node" presStyleLbl="node1" presStyleIdx="0" presStyleCnt="10" custScaleX="141131" custScaleY="140917">
        <dgm:presLayoutVars>
          <dgm:bulletEnabled val="1"/>
        </dgm:presLayoutVars>
      </dgm:prSet>
      <dgm:spPr/>
    </dgm:pt>
    <dgm:pt modelId="{DA491651-56D0-404C-82B0-25ACBF882A98}" type="pres">
      <dgm:prSet presAssocID="{A7091EAC-498C-4E8C-B46B-331B042A0C75}" presName="dummy" presStyleCnt="0"/>
      <dgm:spPr/>
    </dgm:pt>
    <dgm:pt modelId="{44C62812-7B8C-4DB2-9C0D-14651D9AFC46}" type="pres">
      <dgm:prSet presAssocID="{686A1A37-AC61-4EC6-8398-59788F898E91}" presName="sibTrans" presStyleLbl="sibTrans2D1" presStyleIdx="0" presStyleCnt="10"/>
      <dgm:spPr/>
    </dgm:pt>
    <dgm:pt modelId="{A14630AA-C1BD-4A7E-B665-0A7C9B6C19C9}" type="pres">
      <dgm:prSet presAssocID="{3FA5C700-C8EE-4CAC-8DA0-0BA7CA952C72}" presName="node" presStyleLbl="node1" presStyleIdx="1" presStyleCnt="10" custScaleX="131953" custScaleY="129967">
        <dgm:presLayoutVars>
          <dgm:bulletEnabled val="1"/>
        </dgm:presLayoutVars>
      </dgm:prSet>
      <dgm:spPr/>
    </dgm:pt>
    <dgm:pt modelId="{B3474404-DEC3-43DE-B1B0-FCCBA45B0B53}" type="pres">
      <dgm:prSet presAssocID="{3FA5C700-C8EE-4CAC-8DA0-0BA7CA952C72}" presName="dummy" presStyleCnt="0"/>
      <dgm:spPr/>
    </dgm:pt>
    <dgm:pt modelId="{5D42F3FF-3AAD-4819-B004-ADDCB69227EB}" type="pres">
      <dgm:prSet presAssocID="{61B610E5-4DC8-4394-A22C-5BBE6CDEE232}" presName="sibTrans" presStyleLbl="sibTrans2D1" presStyleIdx="1" presStyleCnt="10" custLinFactNeighborX="515" custLinFactNeighborY="33"/>
      <dgm:spPr/>
    </dgm:pt>
    <dgm:pt modelId="{E43F7264-94BE-4E7E-8A98-A0D70BB3AF06}" type="pres">
      <dgm:prSet presAssocID="{4746DA87-483C-4B84-9A22-BC58F96CB23A}" presName="node" presStyleLbl="node1" presStyleIdx="2" presStyleCnt="10" custScaleX="121003" custScaleY="119208">
        <dgm:presLayoutVars>
          <dgm:bulletEnabled val="1"/>
        </dgm:presLayoutVars>
      </dgm:prSet>
      <dgm:spPr/>
    </dgm:pt>
    <dgm:pt modelId="{931EF9CE-45BC-491C-9A74-72874D860E58}" type="pres">
      <dgm:prSet presAssocID="{4746DA87-483C-4B84-9A22-BC58F96CB23A}" presName="dummy" presStyleCnt="0"/>
      <dgm:spPr/>
    </dgm:pt>
    <dgm:pt modelId="{19B05264-FBF1-4254-AA6E-8DA1048C9EC5}" type="pres">
      <dgm:prSet presAssocID="{DB95B0B9-5D2D-4D1A-A4F8-70F45A0E9738}" presName="sibTrans" presStyleLbl="sibTrans2D1" presStyleIdx="2" presStyleCnt="10"/>
      <dgm:spPr/>
    </dgm:pt>
    <dgm:pt modelId="{115526CD-270E-4C52-A164-15F2B6F9FE39}" type="pres">
      <dgm:prSet presAssocID="{8329AE49-ECD5-4C13-B90F-CA83B6E6F994}" presName="node" presStyleLbl="node1" presStyleIdx="3" presStyleCnt="10" custScaleX="120594" custScaleY="116316">
        <dgm:presLayoutVars>
          <dgm:bulletEnabled val="1"/>
        </dgm:presLayoutVars>
      </dgm:prSet>
      <dgm:spPr/>
    </dgm:pt>
    <dgm:pt modelId="{E442822E-2282-4D84-AEA3-97E5D7F5026E}" type="pres">
      <dgm:prSet presAssocID="{8329AE49-ECD5-4C13-B90F-CA83B6E6F994}" presName="dummy" presStyleCnt="0"/>
      <dgm:spPr/>
    </dgm:pt>
    <dgm:pt modelId="{1EBC4AA2-7966-4002-8CE2-7479E65C1C79}" type="pres">
      <dgm:prSet presAssocID="{9CB0C477-89B3-4058-B341-9FC9F0AB6BB2}" presName="sibTrans" presStyleLbl="sibTrans2D1" presStyleIdx="3" presStyleCnt="10"/>
      <dgm:spPr/>
    </dgm:pt>
    <dgm:pt modelId="{5101AD7C-EA94-402A-A388-0FD916639D60}" type="pres">
      <dgm:prSet presAssocID="{9C6F0069-43DC-402D-BD84-1006528FCE04}" presName="node" presStyleLbl="node1" presStyleIdx="4" presStyleCnt="10" custScaleX="117384" custScaleY="118966" custRadScaleRad="98874" custRadScaleInc="-5820">
        <dgm:presLayoutVars>
          <dgm:bulletEnabled val="1"/>
        </dgm:presLayoutVars>
      </dgm:prSet>
      <dgm:spPr/>
    </dgm:pt>
    <dgm:pt modelId="{97296767-E761-4683-B475-54E34622C9C1}" type="pres">
      <dgm:prSet presAssocID="{9C6F0069-43DC-402D-BD84-1006528FCE04}" presName="dummy" presStyleCnt="0"/>
      <dgm:spPr/>
    </dgm:pt>
    <dgm:pt modelId="{FC9B55A0-D6BC-47A3-92D9-CF0D462CBA3E}" type="pres">
      <dgm:prSet presAssocID="{9FF20664-3F6F-4415-8233-D443550F6854}" presName="sibTrans" presStyleLbl="sibTrans2D1" presStyleIdx="4" presStyleCnt="10"/>
      <dgm:spPr/>
    </dgm:pt>
    <dgm:pt modelId="{D19ADD6D-9F0A-4766-B637-BB2D5495A9BB}" type="pres">
      <dgm:prSet presAssocID="{ED01A515-5448-4A3E-A2EC-575448D0F5AA}" presName="node" presStyleLbl="node1" presStyleIdx="5" presStyleCnt="10" custScaleX="113767" custScaleY="116316">
        <dgm:presLayoutVars>
          <dgm:bulletEnabled val="1"/>
        </dgm:presLayoutVars>
      </dgm:prSet>
      <dgm:spPr/>
    </dgm:pt>
    <dgm:pt modelId="{CB9DB137-9ACF-4A5D-915D-C6DEF62C671A}" type="pres">
      <dgm:prSet presAssocID="{ED01A515-5448-4A3E-A2EC-575448D0F5AA}" presName="dummy" presStyleCnt="0"/>
      <dgm:spPr/>
    </dgm:pt>
    <dgm:pt modelId="{84EFD8D8-F116-4363-8F07-0BDD118D8287}" type="pres">
      <dgm:prSet presAssocID="{B658162B-CA61-458F-8F17-E18D499D4DE8}" presName="sibTrans" presStyleLbl="sibTrans2D1" presStyleIdx="5" presStyleCnt="10"/>
      <dgm:spPr/>
    </dgm:pt>
    <dgm:pt modelId="{4F05B281-B6DB-45BB-A427-1BF92AADC139}" type="pres">
      <dgm:prSet presAssocID="{AE26BF5A-34A6-4192-8BEA-D9ECFB941642}" presName="node" presStyleLbl="node1" presStyleIdx="6" presStyleCnt="10" custScaleX="119893" custScaleY="125494">
        <dgm:presLayoutVars>
          <dgm:bulletEnabled val="1"/>
        </dgm:presLayoutVars>
      </dgm:prSet>
      <dgm:spPr/>
    </dgm:pt>
    <dgm:pt modelId="{FEDFE719-4F44-4DDA-B702-82A372856A51}" type="pres">
      <dgm:prSet presAssocID="{AE26BF5A-34A6-4192-8BEA-D9ECFB941642}" presName="dummy" presStyleCnt="0"/>
      <dgm:spPr/>
    </dgm:pt>
    <dgm:pt modelId="{C0575E5C-DEAA-49FF-9C6A-0DF4C03D040D}" type="pres">
      <dgm:prSet presAssocID="{F67939D1-3ADF-4276-A6FA-0083CE5DA4FA}" presName="sibTrans" presStyleLbl="sibTrans2D1" presStyleIdx="6" presStyleCnt="10"/>
      <dgm:spPr/>
    </dgm:pt>
    <dgm:pt modelId="{2D6C03BD-4023-431E-84F6-C080A9961C8A}" type="pres">
      <dgm:prSet presAssocID="{91651A17-950C-49EC-8C35-2517548AE9E6}" presName="node" presStyleLbl="node1" presStyleIdx="7" presStyleCnt="10" custScaleX="134628" custScaleY="131362" custRadScaleRad="93377" custRadScaleInc="-24115">
        <dgm:presLayoutVars>
          <dgm:bulletEnabled val="1"/>
        </dgm:presLayoutVars>
      </dgm:prSet>
      <dgm:spPr/>
    </dgm:pt>
    <dgm:pt modelId="{2578787D-F4B0-463A-AA6F-94706894BC8C}" type="pres">
      <dgm:prSet presAssocID="{91651A17-950C-49EC-8C35-2517548AE9E6}" presName="dummy" presStyleCnt="0"/>
      <dgm:spPr/>
    </dgm:pt>
    <dgm:pt modelId="{7C884431-F906-455C-AAF5-4FBEC1E13C27}" type="pres">
      <dgm:prSet presAssocID="{8962C693-DF60-43F6-9F43-7615C2E1439A}" presName="sibTrans" presStyleLbl="sibTrans2D1" presStyleIdx="7" presStyleCnt="10"/>
      <dgm:spPr/>
    </dgm:pt>
    <dgm:pt modelId="{5B1F207F-F729-48B8-92A3-2C6260C74349}" type="pres">
      <dgm:prSet presAssocID="{667CB6EB-8FC3-40CA-B125-994CE288DBF3}" presName="node" presStyleLbl="node1" presStyleIdx="8" presStyleCnt="10" custScaleX="143700" custScaleY="146214">
        <dgm:presLayoutVars>
          <dgm:bulletEnabled val="1"/>
        </dgm:presLayoutVars>
      </dgm:prSet>
      <dgm:spPr/>
    </dgm:pt>
    <dgm:pt modelId="{843AF1A3-75E4-4BD2-B0DC-789DC902E005}" type="pres">
      <dgm:prSet presAssocID="{667CB6EB-8FC3-40CA-B125-994CE288DBF3}" presName="dummy" presStyleCnt="0"/>
      <dgm:spPr/>
    </dgm:pt>
    <dgm:pt modelId="{F1A05567-15E8-4CA5-9EFA-B9E7B69524E9}" type="pres">
      <dgm:prSet presAssocID="{98FAC6E1-83F8-46F9-B287-08450BE9F94A}" presName="sibTrans" presStyleLbl="sibTrans2D1" presStyleIdx="8" presStyleCnt="10"/>
      <dgm:spPr/>
    </dgm:pt>
    <dgm:pt modelId="{CBE67B27-28BF-42E3-A85E-CE70F82D136D}" type="pres">
      <dgm:prSet presAssocID="{24E8E2AA-B394-4584-B35F-CD6AAAAD9952}" presName="node" presStyleLbl="node1" presStyleIdx="9" presStyleCnt="10" custScaleX="139472" custScaleY="144580">
        <dgm:presLayoutVars>
          <dgm:bulletEnabled val="1"/>
        </dgm:presLayoutVars>
      </dgm:prSet>
      <dgm:spPr/>
    </dgm:pt>
    <dgm:pt modelId="{FE8F8A66-5782-4DF8-808E-321ADDC6C369}" type="pres">
      <dgm:prSet presAssocID="{24E8E2AA-B394-4584-B35F-CD6AAAAD9952}" presName="dummy" presStyleCnt="0"/>
      <dgm:spPr/>
    </dgm:pt>
    <dgm:pt modelId="{C04E8C8F-937E-4EB9-9E6C-44770F1A6128}" type="pres">
      <dgm:prSet presAssocID="{57F667A7-266A-46A2-B6B8-CE53BD15EC92}" presName="sibTrans" presStyleLbl="sibTrans2D1" presStyleIdx="9" presStyleCnt="10"/>
      <dgm:spPr/>
    </dgm:pt>
  </dgm:ptLst>
  <dgm:cxnLst>
    <dgm:cxn modelId="{30638209-A4D1-4BFE-943D-C66C72DB50AF}" srcId="{9ED1A3B2-A381-4201-823D-E4B4F944886D}" destId="{ED01A515-5448-4A3E-A2EC-575448D0F5AA}" srcOrd="5" destOrd="0" parTransId="{3C8BC949-583D-42C4-9E18-497A2FA6C1D3}" sibTransId="{B658162B-CA61-458F-8F17-E18D499D4DE8}"/>
    <dgm:cxn modelId="{5EC1D513-D8D4-45F0-8AFD-7633B3DF7A52}" type="presOf" srcId="{4746DA87-483C-4B84-9A22-BC58F96CB23A}" destId="{E43F7264-94BE-4E7E-8A98-A0D70BB3AF06}" srcOrd="0" destOrd="0" presId="urn:microsoft.com/office/officeart/2005/8/layout/radial6"/>
    <dgm:cxn modelId="{57289D19-F335-4D68-AC7E-5582D07598B2}" type="presOf" srcId="{9FF20664-3F6F-4415-8233-D443550F6854}" destId="{FC9B55A0-D6BC-47A3-92D9-CF0D462CBA3E}" srcOrd="0" destOrd="0" presId="urn:microsoft.com/office/officeart/2005/8/layout/radial6"/>
    <dgm:cxn modelId="{4E693A1F-A818-494A-9191-6DDA96FF0598}" type="presOf" srcId="{A7091EAC-498C-4E8C-B46B-331B042A0C75}" destId="{73F305AC-CFDC-45B1-8AB8-6FABD1C99179}" srcOrd="0" destOrd="0" presId="urn:microsoft.com/office/officeart/2005/8/layout/radial6"/>
    <dgm:cxn modelId="{5C9EFB21-D730-469F-BCC2-6ADA252CF713}" type="presOf" srcId="{B658162B-CA61-458F-8F17-E18D499D4DE8}" destId="{84EFD8D8-F116-4363-8F07-0BDD118D8287}" srcOrd="0" destOrd="0" presId="urn:microsoft.com/office/officeart/2005/8/layout/radial6"/>
    <dgm:cxn modelId="{C11E6F22-FD2F-49D2-BD48-3542B5EC8C51}" type="presOf" srcId="{F67939D1-3ADF-4276-A6FA-0083CE5DA4FA}" destId="{C0575E5C-DEAA-49FF-9C6A-0DF4C03D040D}" srcOrd="0" destOrd="0" presId="urn:microsoft.com/office/officeart/2005/8/layout/radial6"/>
    <dgm:cxn modelId="{4E6E6427-5348-4ECF-99CC-46CA5F3BDA5F}" srcId="{B1BE2A8E-285E-4C69-9BFF-CE48B252AA50}" destId="{7D1C9009-9B60-4C15-8E3B-F949FAB90776}" srcOrd="4" destOrd="0" parTransId="{E75197AC-E7B0-4C26-9D1F-47E47BE7CCEF}" sibTransId="{9D56A871-CE7A-4922-AAF9-9D95A29D1039}"/>
    <dgm:cxn modelId="{FCCD6129-1EC0-448C-BF7A-51C6647345E8}" type="presOf" srcId="{ED01A515-5448-4A3E-A2EC-575448D0F5AA}" destId="{D19ADD6D-9F0A-4766-B637-BB2D5495A9BB}" srcOrd="0" destOrd="0" presId="urn:microsoft.com/office/officeart/2005/8/layout/radial6"/>
    <dgm:cxn modelId="{AE26F329-897E-412E-A92A-D95A8804158B}" srcId="{9ED1A3B2-A381-4201-823D-E4B4F944886D}" destId="{A7091EAC-498C-4E8C-B46B-331B042A0C75}" srcOrd="0" destOrd="0" parTransId="{5263AC43-AEF9-405C-B9BD-C1E77733E429}" sibTransId="{686A1A37-AC61-4EC6-8398-59788F898E91}"/>
    <dgm:cxn modelId="{D9AC742A-917E-4818-8C2B-93B8B4D0D262}" type="presOf" srcId="{AE26BF5A-34A6-4192-8BEA-D9ECFB941642}" destId="{4F05B281-B6DB-45BB-A427-1BF92AADC139}" srcOrd="0" destOrd="0" presId="urn:microsoft.com/office/officeart/2005/8/layout/radial6"/>
    <dgm:cxn modelId="{28F1F12C-F4AD-4E97-81E8-8618F0209646}" srcId="{B1BE2A8E-285E-4C69-9BFF-CE48B252AA50}" destId="{9ED1A3B2-A381-4201-823D-E4B4F944886D}" srcOrd="0" destOrd="0" parTransId="{73ADFC91-EAB5-4621-8C76-D207DF7E46EB}" sibTransId="{BBBE51B8-3D99-4D37-A53E-85F69FB1F8D4}"/>
    <dgm:cxn modelId="{667A6532-F93A-4FD0-BD4D-A1165020F36F}" srcId="{343B6168-99DB-4C0C-9BE7-E54D7B80C5AD}" destId="{AC73436A-3EE6-4AB1-8B81-F0B7414514C2}" srcOrd="0" destOrd="0" parTransId="{67F09836-65ED-439A-8E55-BF0FF6A12BA6}" sibTransId="{6C19F97B-9D99-4777-817C-1695A372D4F1}"/>
    <dgm:cxn modelId="{2B0CC934-F4AF-4996-ABAE-C2EB659DBF35}" type="presOf" srcId="{57F667A7-266A-46A2-B6B8-CE53BD15EC92}" destId="{C04E8C8F-937E-4EB9-9E6C-44770F1A6128}" srcOrd="0" destOrd="0" presId="urn:microsoft.com/office/officeart/2005/8/layout/radial6"/>
    <dgm:cxn modelId="{3EF3403C-A42B-483C-89B0-BC54F70E5592}" type="presOf" srcId="{9ED1A3B2-A381-4201-823D-E4B4F944886D}" destId="{E59436B1-B652-4794-B4F4-4850647DACEB}" srcOrd="0" destOrd="0" presId="urn:microsoft.com/office/officeart/2005/8/layout/radial6"/>
    <dgm:cxn modelId="{0F519843-417F-4196-AE51-1E900F71077B}" srcId="{9ED1A3B2-A381-4201-823D-E4B4F944886D}" destId="{4746DA87-483C-4B84-9A22-BC58F96CB23A}" srcOrd="2" destOrd="0" parTransId="{8A92D324-8EB2-4984-ADCB-62EACF9FECFF}" sibTransId="{DB95B0B9-5D2D-4D1A-A4F8-70F45A0E9738}"/>
    <dgm:cxn modelId="{D6D3D766-AAF1-452B-B7A5-DE64D7EFBDAC}" srcId="{7D1C9009-9B60-4C15-8E3B-F949FAB90776}" destId="{DC185536-47EC-480B-B419-24BC666B206E}" srcOrd="1" destOrd="0" parTransId="{43B3845C-4A8E-4186-AC01-CB23C9CE3CE4}" sibTransId="{FF327DB0-0FCC-45EC-A004-6349AB5E0A19}"/>
    <dgm:cxn modelId="{8AD44159-442C-4DEC-ACDC-2060DD6FE511}" srcId="{7D1C9009-9B60-4C15-8E3B-F949FAB90776}" destId="{BEBB7508-5593-4665-86D9-67DC9EEDFE00}" srcOrd="0" destOrd="0" parTransId="{C01D930E-241E-4B8F-9FFE-A12F23D4AE61}" sibTransId="{8C2D30BC-9728-4727-AC9C-7DD1886B66DA}"/>
    <dgm:cxn modelId="{C2BA2E7D-A4DC-497F-82AA-B05171512E7B}" srcId="{9ED1A3B2-A381-4201-823D-E4B4F944886D}" destId="{AE26BF5A-34A6-4192-8BEA-D9ECFB941642}" srcOrd="6" destOrd="0" parTransId="{053AEA0B-0F73-4DAC-9295-FCA55D0C5C5A}" sibTransId="{F67939D1-3ADF-4276-A6FA-0083CE5DA4FA}"/>
    <dgm:cxn modelId="{D5A26C81-B5CA-4FF9-85ED-60967857EFA6}" srcId="{B1BE2A8E-285E-4C69-9BFF-CE48B252AA50}" destId="{3641F520-BAF8-4BA4-A826-44FA753A5F4E}" srcOrd="3" destOrd="0" parTransId="{31D6B297-275C-4FAC-A07E-4467512471AD}" sibTransId="{53B82682-8E0C-4903-98EA-36CBB0B8A63B}"/>
    <dgm:cxn modelId="{9CBCBA83-8BC0-4D9D-8F59-4CE72862435A}" type="presOf" srcId="{91651A17-950C-49EC-8C35-2517548AE9E6}" destId="{2D6C03BD-4023-431E-84F6-C080A9961C8A}" srcOrd="0" destOrd="0" presId="urn:microsoft.com/office/officeart/2005/8/layout/radial6"/>
    <dgm:cxn modelId="{464AEB83-A961-4BF3-980D-8DBCF9264695}" srcId="{343B6168-99DB-4C0C-9BE7-E54D7B80C5AD}" destId="{352A865C-AD96-4AB1-8A5C-397B7A7D9B07}" srcOrd="1" destOrd="0" parTransId="{7EC1ADA9-9F6E-4AFC-AE86-4831D523AA38}" sibTransId="{7473CF13-22F0-41AF-BD4E-305659448BE2}"/>
    <dgm:cxn modelId="{4A16358E-6F75-4AC0-B6E5-E26F15B1A750}" srcId="{B1BE2A8E-285E-4C69-9BFF-CE48B252AA50}" destId="{3BA9396D-1753-43D3-A703-A75A7C19204B}" srcOrd="1" destOrd="0" parTransId="{FDC0F8DA-00AF-40CD-B616-B7AA7472101C}" sibTransId="{869210E2-CDFB-49E6-A3F9-D5A55D2018F0}"/>
    <dgm:cxn modelId="{BD8B088F-38DD-4C61-9C7F-39D38AF469D9}" type="presOf" srcId="{DB95B0B9-5D2D-4D1A-A4F8-70F45A0E9738}" destId="{19B05264-FBF1-4254-AA6E-8DA1048C9EC5}" srcOrd="0" destOrd="0" presId="urn:microsoft.com/office/officeart/2005/8/layout/radial6"/>
    <dgm:cxn modelId="{DCE97291-5B6A-436C-A9F3-7EA60CF7951E}" srcId="{9ED1A3B2-A381-4201-823D-E4B4F944886D}" destId="{667CB6EB-8FC3-40CA-B125-994CE288DBF3}" srcOrd="8" destOrd="0" parTransId="{2B8353E8-8F71-4BC6-83C0-D6D40924C35B}" sibTransId="{98FAC6E1-83F8-46F9-B287-08450BE9F94A}"/>
    <dgm:cxn modelId="{3DBF4B93-A9F9-41AE-9C68-EA55A3956495}" type="presOf" srcId="{98FAC6E1-83F8-46F9-B287-08450BE9F94A}" destId="{F1A05567-15E8-4CA5-9EFA-B9E7B69524E9}" srcOrd="0" destOrd="0" presId="urn:microsoft.com/office/officeart/2005/8/layout/radial6"/>
    <dgm:cxn modelId="{B6507D96-25C4-4121-9433-2A113978B784}" srcId="{B1BE2A8E-285E-4C69-9BFF-CE48B252AA50}" destId="{C64FD589-26EA-483C-BB5E-C8324A82EAF5}" srcOrd="2" destOrd="0" parTransId="{1E312D33-14E1-4B2B-A210-2A735401CE1C}" sibTransId="{46E45D53-1277-4C97-8E3B-323B4EBF62F5}"/>
    <dgm:cxn modelId="{CD692199-6514-438E-B3FD-50B8FA6C9780}" type="presOf" srcId="{667CB6EB-8FC3-40CA-B125-994CE288DBF3}" destId="{5B1F207F-F729-48B8-92A3-2C6260C74349}" srcOrd="0" destOrd="0" presId="urn:microsoft.com/office/officeart/2005/8/layout/radial6"/>
    <dgm:cxn modelId="{9C393C9B-311F-4026-B79D-76B8AD321630}" srcId="{9ED1A3B2-A381-4201-823D-E4B4F944886D}" destId="{24E8E2AA-B394-4584-B35F-CD6AAAAD9952}" srcOrd="9" destOrd="0" parTransId="{A0D07E1B-B919-4316-BE18-70F18C7DCD71}" sibTransId="{57F667A7-266A-46A2-B6B8-CE53BD15EC92}"/>
    <dgm:cxn modelId="{A14346A8-4918-4300-9891-20568D283921}" srcId="{9ED1A3B2-A381-4201-823D-E4B4F944886D}" destId="{9C6F0069-43DC-402D-BD84-1006528FCE04}" srcOrd="4" destOrd="0" parTransId="{44D9A023-5F81-4677-8A1D-494A76B02F4A}" sibTransId="{9FF20664-3F6F-4415-8233-D443550F6854}"/>
    <dgm:cxn modelId="{AF333ABE-6D5B-4845-91C6-0C3A13CCB688}" type="presOf" srcId="{8329AE49-ECD5-4C13-B90F-CA83B6E6F994}" destId="{115526CD-270E-4C52-A164-15F2B6F9FE39}" srcOrd="0" destOrd="0" presId="urn:microsoft.com/office/officeart/2005/8/layout/radial6"/>
    <dgm:cxn modelId="{6AD463C1-088C-44BE-8C34-750F20CE8DA0}" type="presOf" srcId="{3FA5C700-C8EE-4CAC-8DA0-0BA7CA952C72}" destId="{A14630AA-C1BD-4A7E-B665-0A7C9B6C19C9}" srcOrd="0" destOrd="0" presId="urn:microsoft.com/office/officeart/2005/8/layout/radial6"/>
    <dgm:cxn modelId="{47BC94C2-46D4-453B-A292-6076A9F8EE3B}" srcId="{9ED1A3B2-A381-4201-823D-E4B4F944886D}" destId="{8329AE49-ECD5-4C13-B90F-CA83B6E6F994}" srcOrd="3" destOrd="0" parTransId="{6A3537F1-6C7A-4D5E-9BC9-14D14BE7BA95}" sibTransId="{9CB0C477-89B3-4058-B341-9FC9F0AB6BB2}"/>
    <dgm:cxn modelId="{DA7610CE-0D19-48FA-ADF1-4992EAE53341}" type="presOf" srcId="{9CB0C477-89B3-4058-B341-9FC9F0AB6BB2}" destId="{1EBC4AA2-7966-4002-8CE2-7479E65C1C79}" srcOrd="0" destOrd="0" presId="urn:microsoft.com/office/officeart/2005/8/layout/radial6"/>
    <dgm:cxn modelId="{3BA8FFD8-B6F3-4518-99B6-8F25F307CF52}" srcId="{9ED1A3B2-A381-4201-823D-E4B4F944886D}" destId="{3FA5C700-C8EE-4CAC-8DA0-0BA7CA952C72}" srcOrd="1" destOrd="0" parTransId="{6970CC38-AACF-4350-BF4D-BD796B05B1FA}" sibTransId="{61B610E5-4DC8-4394-A22C-5BBE6CDEE232}"/>
    <dgm:cxn modelId="{3DFE3AE5-6DA5-4440-A66F-1437FD4DC5D4}" srcId="{B1BE2A8E-285E-4C69-9BFF-CE48B252AA50}" destId="{343B6168-99DB-4C0C-9BE7-E54D7B80C5AD}" srcOrd="5" destOrd="0" parTransId="{6F98FC42-2370-4FD0-A627-0708511F7F32}" sibTransId="{95FBDDB6-4174-4619-B543-81DEF6B7716A}"/>
    <dgm:cxn modelId="{15B25BE7-B61F-4399-8DBB-F360C2BA96E5}" type="presOf" srcId="{686A1A37-AC61-4EC6-8398-59788F898E91}" destId="{44C62812-7B8C-4DB2-9C0D-14651D9AFC46}" srcOrd="0" destOrd="0" presId="urn:microsoft.com/office/officeart/2005/8/layout/radial6"/>
    <dgm:cxn modelId="{252F68E7-7E47-4BC2-B896-CAC8386F28CF}" type="presOf" srcId="{24E8E2AA-B394-4584-B35F-CD6AAAAD9952}" destId="{CBE67B27-28BF-42E3-A85E-CE70F82D136D}" srcOrd="0" destOrd="0" presId="urn:microsoft.com/office/officeart/2005/8/layout/radial6"/>
    <dgm:cxn modelId="{65DC7EE8-791F-4453-AEE4-351692992E5F}" type="presOf" srcId="{B1BE2A8E-285E-4C69-9BFF-CE48B252AA50}" destId="{F4B68BA8-694B-4B7F-8215-68903FFCD2D7}" srcOrd="0" destOrd="0" presId="urn:microsoft.com/office/officeart/2005/8/layout/radial6"/>
    <dgm:cxn modelId="{0BB795E9-FFF1-4A2D-878C-FAE1C6BDCC87}" type="presOf" srcId="{9C6F0069-43DC-402D-BD84-1006528FCE04}" destId="{5101AD7C-EA94-402A-A388-0FD916639D60}" srcOrd="0" destOrd="0" presId="urn:microsoft.com/office/officeart/2005/8/layout/radial6"/>
    <dgm:cxn modelId="{E14E4EEE-087E-4E8C-92C7-D48A2C2A60C4}" srcId="{9ED1A3B2-A381-4201-823D-E4B4F944886D}" destId="{91651A17-950C-49EC-8C35-2517548AE9E6}" srcOrd="7" destOrd="0" parTransId="{842A79D3-4827-4424-A76D-539154392405}" sibTransId="{8962C693-DF60-43F6-9F43-7615C2E1439A}"/>
    <dgm:cxn modelId="{3E3F65F0-4760-477C-86B5-CB390EDD29DB}" type="presOf" srcId="{8962C693-DF60-43F6-9F43-7615C2E1439A}" destId="{7C884431-F906-455C-AAF5-4FBEC1E13C27}" srcOrd="0" destOrd="0" presId="urn:microsoft.com/office/officeart/2005/8/layout/radial6"/>
    <dgm:cxn modelId="{79367CFA-29E9-494C-A699-58E7C53282C6}" type="presOf" srcId="{61B610E5-4DC8-4394-A22C-5BBE6CDEE232}" destId="{5D42F3FF-3AAD-4819-B004-ADDCB69227EB}" srcOrd="0" destOrd="0" presId="urn:microsoft.com/office/officeart/2005/8/layout/radial6"/>
    <dgm:cxn modelId="{D556896D-64B6-4407-9D72-65AD81369266}" type="presParOf" srcId="{F4B68BA8-694B-4B7F-8215-68903FFCD2D7}" destId="{E59436B1-B652-4794-B4F4-4850647DACEB}" srcOrd="0" destOrd="0" presId="urn:microsoft.com/office/officeart/2005/8/layout/radial6"/>
    <dgm:cxn modelId="{968B3330-4EC7-4038-9A79-3DB0A8717D55}" type="presParOf" srcId="{F4B68BA8-694B-4B7F-8215-68903FFCD2D7}" destId="{73F305AC-CFDC-45B1-8AB8-6FABD1C99179}" srcOrd="1" destOrd="0" presId="urn:microsoft.com/office/officeart/2005/8/layout/radial6"/>
    <dgm:cxn modelId="{083B0CD6-7D88-48FE-AFF8-2770061EF1B9}" type="presParOf" srcId="{F4B68BA8-694B-4B7F-8215-68903FFCD2D7}" destId="{DA491651-56D0-404C-82B0-25ACBF882A98}" srcOrd="2" destOrd="0" presId="urn:microsoft.com/office/officeart/2005/8/layout/radial6"/>
    <dgm:cxn modelId="{16D38BD4-C749-43E9-9B4D-823F3BABD9FB}" type="presParOf" srcId="{F4B68BA8-694B-4B7F-8215-68903FFCD2D7}" destId="{44C62812-7B8C-4DB2-9C0D-14651D9AFC46}" srcOrd="3" destOrd="0" presId="urn:microsoft.com/office/officeart/2005/8/layout/radial6"/>
    <dgm:cxn modelId="{260041D7-6D0A-428E-8B93-851C50B7B7FF}" type="presParOf" srcId="{F4B68BA8-694B-4B7F-8215-68903FFCD2D7}" destId="{A14630AA-C1BD-4A7E-B665-0A7C9B6C19C9}" srcOrd="4" destOrd="0" presId="urn:microsoft.com/office/officeart/2005/8/layout/radial6"/>
    <dgm:cxn modelId="{0CF0692D-2CC1-4A7C-9D34-EF2560B3E5F1}" type="presParOf" srcId="{F4B68BA8-694B-4B7F-8215-68903FFCD2D7}" destId="{B3474404-DEC3-43DE-B1B0-FCCBA45B0B53}" srcOrd="5" destOrd="0" presId="urn:microsoft.com/office/officeart/2005/8/layout/radial6"/>
    <dgm:cxn modelId="{AF9F521A-6219-4917-9E1D-59F3BF42F08F}" type="presParOf" srcId="{F4B68BA8-694B-4B7F-8215-68903FFCD2D7}" destId="{5D42F3FF-3AAD-4819-B004-ADDCB69227EB}" srcOrd="6" destOrd="0" presId="urn:microsoft.com/office/officeart/2005/8/layout/radial6"/>
    <dgm:cxn modelId="{FEBE1266-ACDB-43EC-B9AF-A927FC3322F9}" type="presParOf" srcId="{F4B68BA8-694B-4B7F-8215-68903FFCD2D7}" destId="{E43F7264-94BE-4E7E-8A98-A0D70BB3AF06}" srcOrd="7" destOrd="0" presId="urn:microsoft.com/office/officeart/2005/8/layout/radial6"/>
    <dgm:cxn modelId="{DF58FAA5-9051-47B7-9B31-61C6C5137AE0}" type="presParOf" srcId="{F4B68BA8-694B-4B7F-8215-68903FFCD2D7}" destId="{931EF9CE-45BC-491C-9A74-72874D860E58}" srcOrd="8" destOrd="0" presId="urn:microsoft.com/office/officeart/2005/8/layout/radial6"/>
    <dgm:cxn modelId="{8F9F5FD1-5694-48A5-BB25-459151FF677D}" type="presParOf" srcId="{F4B68BA8-694B-4B7F-8215-68903FFCD2D7}" destId="{19B05264-FBF1-4254-AA6E-8DA1048C9EC5}" srcOrd="9" destOrd="0" presId="urn:microsoft.com/office/officeart/2005/8/layout/radial6"/>
    <dgm:cxn modelId="{72A42ED5-3446-4DE8-A4D3-148A0A30BDBF}" type="presParOf" srcId="{F4B68BA8-694B-4B7F-8215-68903FFCD2D7}" destId="{115526CD-270E-4C52-A164-15F2B6F9FE39}" srcOrd="10" destOrd="0" presId="urn:microsoft.com/office/officeart/2005/8/layout/radial6"/>
    <dgm:cxn modelId="{F5160239-523C-416B-B3F0-76F9EFD3254F}" type="presParOf" srcId="{F4B68BA8-694B-4B7F-8215-68903FFCD2D7}" destId="{E442822E-2282-4D84-AEA3-97E5D7F5026E}" srcOrd="11" destOrd="0" presId="urn:microsoft.com/office/officeart/2005/8/layout/radial6"/>
    <dgm:cxn modelId="{5959F9D9-A684-41D8-BEE2-DE8852492309}" type="presParOf" srcId="{F4B68BA8-694B-4B7F-8215-68903FFCD2D7}" destId="{1EBC4AA2-7966-4002-8CE2-7479E65C1C79}" srcOrd="12" destOrd="0" presId="urn:microsoft.com/office/officeart/2005/8/layout/radial6"/>
    <dgm:cxn modelId="{0657E8C1-01D7-4CC0-B548-C8E5739E41EB}" type="presParOf" srcId="{F4B68BA8-694B-4B7F-8215-68903FFCD2D7}" destId="{5101AD7C-EA94-402A-A388-0FD916639D60}" srcOrd="13" destOrd="0" presId="urn:microsoft.com/office/officeart/2005/8/layout/radial6"/>
    <dgm:cxn modelId="{0DE83748-214B-4394-AFCC-50F73128CA7F}" type="presParOf" srcId="{F4B68BA8-694B-4B7F-8215-68903FFCD2D7}" destId="{97296767-E761-4683-B475-54E34622C9C1}" srcOrd="14" destOrd="0" presId="urn:microsoft.com/office/officeart/2005/8/layout/radial6"/>
    <dgm:cxn modelId="{6FAD0287-3642-4BC3-838C-432047BEF64F}" type="presParOf" srcId="{F4B68BA8-694B-4B7F-8215-68903FFCD2D7}" destId="{FC9B55A0-D6BC-47A3-92D9-CF0D462CBA3E}" srcOrd="15" destOrd="0" presId="urn:microsoft.com/office/officeart/2005/8/layout/radial6"/>
    <dgm:cxn modelId="{85324FF1-B5A8-42C3-9CD8-B8F3A7B41DAF}" type="presParOf" srcId="{F4B68BA8-694B-4B7F-8215-68903FFCD2D7}" destId="{D19ADD6D-9F0A-4766-B637-BB2D5495A9BB}" srcOrd="16" destOrd="0" presId="urn:microsoft.com/office/officeart/2005/8/layout/radial6"/>
    <dgm:cxn modelId="{363F0F02-6E41-404E-B2E5-4890434DECC7}" type="presParOf" srcId="{F4B68BA8-694B-4B7F-8215-68903FFCD2D7}" destId="{CB9DB137-9ACF-4A5D-915D-C6DEF62C671A}" srcOrd="17" destOrd="0" presId="urn:microsoft.com/office/officeart/2005/8/layout/radial6"/>
    <dgm:cxn modelId="{C75A112C-7212-4B80-9DA4-CA7F2DD70EB5}" type="presParOf" srcId="{F4B68BA8-694B-4B7F-8215-68903FFCD2D7}" destId="{84EFD8D8-F116-4363-8F07-0BDD118D8287}" srcOrd="18" destOrd="0" presId="urn:microsoft.com/office/officeart/2005/8/layout/radial6"/>
    <dgm:cxn modelId="{F93707E6-5B1F-4F40-A3A3-B884267CE7F5}" type="presParOf" srcId="{F4B68BA8-694B-4B7F-8215-68903FFCD2D7}" destId="{4F05B281-B6DB-45BB-A427-1BF92AADC139}" srcOrd="19" destOrd="0" presId="urn:microsoft.com/office/officeart/2005/8/layout/radial6"/>
    <dgm:cxn modelId="{3D4ADB0D-3A32-46EB-993B-C2B89385D5E3}" type="presParOf" srcId="{F4B68BA8-694B-4B7F-8215-68903FFCD2D7}" destId="{FEDFE719-4F44-4DDA-B702-82A372856A51}" srcOrd="20" destOrd="0" presId="urn:microsoft.com/office/officeart/2005/8/layout/radial6"/>
    <dgm:cxn modelId="{EBDDFBD5-050A-401C-B541-60C312E8BADC}" type="presParOf" srcId="{F4B68BA8-694B-4B7F-8215-68903FFCD2D7}" destId="{C0575E5C-DEAA-49FF-9C6A-0DF4C03D040D}" srcOrd="21" destOrd="0" presId="urn:microsoft.com/office/officeart/2005/8/layout/radial6"/>
    <dgm:cxn modelId="{FD35A212-0E1F-4819-BF1F-B29719BECB43}" type="presParOf" srcId="{F4B68BA8-694B-4B7F-8215-68903FFCD2D7}" destId="{2D6C03BD-4023-431E-84F6-C080A9961C8A}" srcOrd="22" destOrd="0" presId="urn:microsoft.com/office/officeart/2005/8/layout/radial6"/>
    <dgm:cxn modelId="{BC555FE2-565F-4CC2-844D-BACDB94E3D46}" type="presParOf" srcId="{F4B68BA8-694B-4B7F-8215-68903FFCD2D7}" destId="{2578787D-F4B0-463A-AA6F-94706894BC8C}" srcOrd="23" destOrd="0" presId="urn:microsoft.com/office/officeart/2005/8/layout/radial6"/>
    <dgm:cxn modelId="{6F30A1FC-C56F-4DA2-B79C-F00209C57B2B}" type="presParOf" srcId="{F4B68BA8-694B-4B7F-8215-68903FFCD2D7}" destId="{7C884431-F906-455C-AAF5-4FBEC1E13C27}" srcOrd="24" destOrd="0" presId="urn:microsoft.com/office/officeart/2005/8/layout/radial6"/>
    <dgm:cxn modelId="{5726FECC-F5F8-48AB-8196-08560109D4E7}" type="presParOf" srcId="{F4B68BA8-694B-4B7F-8215-68903FFCD2D7}" destId="{5B1F207F-F729-48B8-92A3-2C6260C74349}" srcOrd="25" destOrd="0" presId="urn:microsoft.com/office/officeart/2005/8/layout/radial6"/>
    <dgm:cxn modelId="{3EDE52DA-8C62-4A87-893D-B425BB159613}" type="presParOf" srcId="{F4B68BA8-694B-4B7F-8215-68903FFCD2D7}" destId="{843AF1A3-75E4-4BD2-B0DC-789DC902E005}" srcOrd="26" destOrd="0" presId="urn:microsoft.com/office/officeart/2005/8/layout/radial6"/>
    <dgm:cxn modelId="{67C0B7A7-DD71-4BDD-AE4B-30D9D26B548B}" type="presParOf" srcId="{F4B68BA8-694B-4B7F-8215-68903FFCD2D7}" destId="{F1A05567-15E8-4CA5-9EFA-B9E7B69524E9}" srcOrd="27" destOrd="0" presId="urn:microsoft.com/office/officeart/2005/8/layout/radial6"/>
    <dgm:cxn modelId="{F627F2CA-97AF-45E7-B7DC-E4BB75B3B231}" type="presParOf" srcId="{F4B68BA8-694B-4B7F-8215-68903FFCD2D7}" destId="{CBE67B27-28BF-42E3-A85E-CE70F82D136D}" srcOrd="28" destOrd="0" presId="urn:microsoft.com/office/officeart/2005/8/layout/radial6"/>
    <dgm:cxn modelId="{54239DC6-4BF3-4AD2-896F-7D66757D9B7D}" type="presParOf" srcId="{F4B68BA8-694B-4B7F-8215-68903FFCD2D7}" destId="{FE8F8A66-5782-4DF8-808E-321ADDC6C369}" srcOrd="29" destOrd="0" presId="urn:microsoft.com/office/officeart/2005/8/layout/radial6"/>
    <dgm:cxn modelId="{C2281969-4048-4F58-A612-D43759159B1B}" type="presParOf" srcId="{F4B68BA8-694B-4B7F-8215-68903FFCD2D7}" destId="{C04E8C8F-937E-4EB9-9E6C-44770F1A6128}" srcOrd="3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C03674-FDB9-4F14-B940-529ADECE0D5D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CEE31162-04C3-47B1-AF6B-BE1571DA2224}">
      <dgm:prSet phldrT="[Tekst]"/>
      <dgm:spPr/>
      <dgm:t>
        <a:bodyPr/>
        <a:lstStyle/>
        <a:p>
          <a:r>
            <a:rPr lang="sr-Cyrl-RS" dirty="0"/>
            <a:t>Канализација</a:t>
          </a:r>
          <a:endParaRPr lang="sr-Latn-RS" dirty="0"/>
        </a:p>
      </dgm:t>
    </dgm:pt>
    <dgm:pt modelId="{A44BB080-2728-46C0-8C5D-305D98FD8EB8}" type="parTrans" cxnId="{D18F725F-BEC8-4CA4-BC3E-C5553668E878}">
      <dgm:prSet/>
      <dgm:spPr/>
      <dgm:t>
        <a:bodyPr/>
        <a:lstStyle/>
        <a:p>
          <a:endParaRPr lang="sr-Latn-RS"/>
        </a:p>
      </dgm:t>
    </dgm:pt>
    <dgm:pt modelId="{143F9898-2FF4-4076-8BD0-8D2C56A852FF}" type="sibTrans" cxnId="{D18F725F-BEC8-4CA4-BC3E-C5553668E878}">
      <dgm:prSet/>
      <dgm:spPr/>
      <dgm:t>
        <a:bodyPr/>
        <a:lstStyle/>
        <a:p>
          <a:endParaRPr lang="sr-Latn-RS"/>
        </a:p>
      </dgm:t>
    </dgm:pt>
    <dgm:pt modelId="{09F8D662-5FF7-49C3-B8B0-7EA4F6B52BBF}">
      <dgm:prSet phldrT="[Tekst]"/>
      <dgm:spPr/>
      <dgm:t>
        <a:bodyPr/>
        <a:lstStyle/>
        <a:p>
          <a:r>
            <a:rPr lang="sr-Cyrl-RS" dirty="0"/>
            <a:t>Дечија игралишта</a:t>
          </a:r>
          <a:endParaRPr lang="sr-Latn-RS" dirty="0"/>
        </a:p>
      </dgm:t>
    </dgm:pt>
    <dgm:pt modelId="{8A21A27F-071D-4F4F-B9AB-7CE9F2C4E0EE}" type="parTrans" cxnId="{F1F24313-8D74-4055-BDD0-4533768A8DC4}">
      <dgm:prSet/>
      <dgm:spPr/>
      <dgm:t>
        <a:bodyPr/>
        <a:lstStyle/>
        <a:p>
          <a:endParaRPr lang="sr-Latn-RS"/>
        </a:p>
      </dgm:t>
    </dgm:pt>
    <dgm:pt modelId="{E23D8C61-4601-4A50-889C-1E992A2A2C90}" type="sibTrans" cxnId="{F1F24313-8D74-4055-BDD0-4533768A8DC4}">
      <dgm:prSet/>
      <dgm:spPr/>
      <dgm:t>
        <a:bodyPr/>
        <a:lstStyle/>
        <a:p>
          <a:endParaRPr lang="sr-Latn-RS"/>
        </a:p>
      </dgm:t>
    </dgm:pt>
    <dgm:pt modelId="{643AEB40-8C70-43DD-91CD-85067017CE35}">
      <dgm:prSet phldrT="[Tekst]"/>
      <dgm:spPr/>
      <dgm:t>
        <a:bodyPr/>
        <a:lstStyle/>
        <a:p>
          <a:r>
            <a:rPr lang="sr-Cyrl-RS" dirty="0"/>
            <a:t>Заштита животне средине</a:t>
          </a:r>
          <a:endParaRPr lang="sr-Latn-RS" dirty="0"/>
        </a:p>
      </dgm:t>
    </dgm:pt>
    <dgm:pt modelId="{51F679B8-5E73-4F2F-8C35-4732164BDEC5}" type="parTrans" cxnId="{13A99297-2D6E-4D46-BF3C-F3BC846F1266}">
      <dgm:prSet/>
      <dgm:spPr/>
      <dgm:t>
        <a:bodyPr/>
        <a:lstStyle/>
        <a:p>
          <a:endParaRPr lang="sr-Latn-RS"/>
        </a:p>
      </dgm:t>
    </dgm:pt>
    <dgm:pt modelId="{6F3AB2E9-665F-42D2-B914-1FD08883ABE0}" type="sibTrans" cxnId="{13A99297-2D6E-4D46-BF3C-F3BC846F1266}">
      <dgm:prSet/>
      <dgm:spPr/>
      <dgm:t>
        <a:bodyPr/>
        <a:lstStyle/>
        <a:p>
          <a:endParaRPr lang="sr-Latn-RS"/>
        </a:p>
      </dgm:t>
    </dgm:pt>
    <dgm:pt modelId="{08840F38-44BF-4984-B226-30D3E7AA66A0}">
      <dgm:prSet phldrT="[Tekst]"/>
      <dgm:spPr/>
      <dgm:t>
        <a:bodyPr/>
        <a:lstStyle/>
        <a:p>
          <a:r>
            <a:rPr lang="sr-Cyrl-RS" dirty="0"/>
            <a:t>Пројектна </a:t>
          </a:r>
          <a:r>
            <a:rPr lang="sr-Cyrl-RS" dirty="0" err="1"/>
            <a:t>докуметација</a:t>
          </a:r>
          <a:endParaRPr lang="sr-Latn-RS" dirty="0"/>
        </a:p>
      </dgm:t>
    </dgm:pt>
    <dgm:pt modelId="{CC00CBC3-D3B9-40A2-B2E2-C7E2AC7FCB23}" type="parTrans" cxnId="{EFDDD152-7A1A-4125-83CC-DEE8B5EDAA8F}">
      <dgm:prSet/>
      <dgm:spPr/>
      <dgm:t>
        <a:bodyPr/>
        <a:lstStyle/>
        <a:p>
          <a:endParaRPr lang="sr-Latn-RS"/>
        </a:p>
      </dgm:t>
    </dgm:pt>
    <dgm:pt modelId="{D7C01929-68DE-439A-BBA8-7911A7D9910C}" type="sibTrans" cxnId="{EFDDD152-7A1A-4125-83CC-DEE8B5EDAA8F}">
      <dgm:prSet/>
      <dgm:spPr/>
      <dgm:t>
        <a:bodyPr/>
        <a:lstStyle/>
        <a:p>
          <a:endParaRPr lang="sr-Latn-RS"/>
        </a:p>
      </dgm:t>
    </dgm:pt>
    <dgm:pt modelId="{1ABA5926-5574-4FE7-A67C-34A44EB51460}">
      <dgm:prSet/>
      <dgm:spPr/>
      <dgm:t>
        <a:bodyPr/>
        <a:lstStyle/>
        <a:p>
          <a:r>
            <a:rPr lang="sr-Cyrl-RS" dirty="0"/>
            <a:t>Кров „Полетарац“ </a:t>
          </a:r>
          <a:r>
            <a:rPr lang="sr-Cyrl-RS" dirty="0" err="1"/>
            <a:t>Владимировац</a:t>
          </a:r>
          <a:endParaRPr lang="sr-Latn-RS" dirty="0"/>
        </a:p>
      </dgm:t>
    </dgm:pt>
    <dgm:pt modelId="{EFA24E55-0858-4A4B-884D-A0DC52C69C8D}" type="parTrans" cxnId="{E617C992-34D5-42EB-AC80-3EC9DE916586}">
      <dgm:prSet/>
      <dgm:spPr/>
      <dgm:t>
        <a:bodyPr/>
        <a:lstStyle/>
        <a:p>
          <a:endParaRPr lang="sr-Latn-RS"/>
        </a:p>
      </dgm:t>
    </dgm:pt>
    <dgm:pt modelId="{DF30A45E-CC47-4AFD-AA46-008BBE1C43A4}" type="sibTrans" cxnId="{E617C992-34D5-42EB-AC80-3EC9DE916586}">
      <dgm:prSet/>
      <dgm:spPr/>
      <dgm:t>
        <a:bodyPr/>
        <a:lstStyle/>
        <a:p>
          <a:endParaRPr lang="sr-Latn-RS"/>
        </a:p>
      </dgm:t>
    </dgm:pt>
    <dgm:pt modelId="{EE71DFB9-8D96-4756-8277-F380522E5FC6}">
      <dgm:prSet/>
      <dgm:spPr/>
      <dgm:t>
        <a:bodyPr/>
        <a:lstStyle/>
        <a:p>
          <a:r>
            <a:rPr lang="sr-Cyrl-RS" dirty="0"/>
            <a:t>Помоћ породицама са децом</a:t>
          </a:r>
          <a:endParaRPr lang="sr-Latn-RS" dirty="0"/>
        </a:p>
      </dgm:t>
    </dgm:pt>
    <dgm:pt modelId="{5EC3CA16-437D-4729-97BF-A3E10519E5FD}" type="parTrans" cxnId="{A09E13CE-869D-45EA-8AA2-422DD6CD1984}">
      <dgm:prSet/>
      <dgm:spPr/>
      <dgm:t>
        <a:bodyPr/>
        <a:lstStyle/>
        <a:p>
          <a:endParaRPr lang="sr-Latn-RS"/>
        </a:p>
      </dgm:t>
    </dgm:pt>
    <dgm:pt modelId="{F71E4369-B03F-4EB5-9478-92EFCCDDC41D}" type="sibTrans" cxnId="{A09E13CE-869D-45EA-8AA2-422DD6CD1984}">
      <dgm:prSet/>
      <dgm:spPr/>
      <dgm:t>
        <a:bodyPr/>
        <a:lstStyle/>
        <a:p>
          <a:endParaRPr lang="sr-Latn-RS"/>
        </a:p>
      </dgm:t>
    </dgm:pt>
    <dgm:pt modelId="{CA8CDA3B-490B-49BA-BD08-C041229EFC11}">
      <dgm:prSet/>
      <dgm:spPr/>
      <dgm:t>
        <a:bodyPr/>
        <a:lstStyle/>
        <a:p>
          <a:r>
            <a:rPr lang="sr-Cyrl-RS" dirty="0"/>
            <a:t>Субвенције за пољопривреду</a:t>
          </a:r>
          <a:endParaRPr lang="sr-Latn-RS" dirty="0"/>
        </a:p>
      </dgm:t>
    </dgm:pt>
    <dgm:pt modelId="{A5C68060-731C-4A94-B886-587910F418A2}" type="parTrans" cxnId="{CA424521-9AC3-41A2-8978-C25423351E8B}">
      <dgm:prSet/>
      <dgm:spPr/>
      <dgm:t>
        <a:bodyPr/>
        <a:lstStyle/>
        <a:p>
          <a:endParaRPr lang="sr-Latn-RS"/>
        </a:p>
      </dgm:t>
    </dgm:pt>
    <dgm:pt modelId="{653DB224-4A6D-4499-8388-E16E1B9F5CB9}" type="sibTrans" cxnId="{CA424521-9AC3-41A2-8978-C25423351E8B}">
      <dgm:prSet/>
      <dgm:spPr/>
      <dgm:t>
        <a:bodyPr/>
        <a:lstStyle/>
        <a:p>
          <a:endParaRPr lang="sr-Latn-RS"/>
        </a:p>
      </dgm:t>
    </dgm:pt>
    <dgm:pt modelId="{A5EE3A38-604F-4BA4-BE8E-9BB50F5D0A0F}">
      <dgm:prSet/>
      <dgm:spPr/>
      <dgm:t>
        <a:bodyPr/>
        <a:lstStyle/>
        <a:p>
          <a:r>
            <a:rPr lang="sr-Cyrl-RS" dirty="0"/>
            <a:t>Мере активне политике запошљавања</a:t>
          </a:r>
          <a:endParaRPr lang="sr-Latn-RS" dirty="0"/>
        </a:p>
      </dgm:t>
    </dgm:pt>
    <dgm:pt modelId="{44938836-C5BC-4FE2-B77E-B37A1BC95DB3}" type="parTrans" cxnId="{C3E76F87-C885-4802-BE2B-625B9F48A7B8}">
      <dgm:prSet/>
      <dgm:spPr/>
      <dgm:t>
        <a:bodyPr/>
        <a:lstStyle/>
        <a:p>
          <a:endParaRPr lang="sr-Latn-RS"/>
        </a:p>
      </dgm:t>
    </dgm:pt>
    <dgm:pt modelId="{234318ED-C3D6-4BF0-9830-F2694250FCAE}" type="sibTrans" cxnId="{C3E76F87-C885-4802-BE2B-625B9F48A7B8}">
      <dgm:prSet/>
      <dgm:spPr/>
      <dgm:t>
        <a:bodyPr/>
        <a:lstStyle/>
        <a:p>
          <a:endParaRPr lang="sr-Latn-RS"/>
        </a:p>
      </dgm:t>
    </dgm:pt>
    <dgm:pt modelId="{987857EB-4039-4FDC-9EC7-D4FD5D3B876A}" type="pres">
      <dgm:prSet presAssocID="{53C03674-FDB9-4F14-B940-529ADECE0D5D}" presName="diagram" presStyleCnt="0">
        <dgm:presLayoutVars>
          <dgm:dir/>
        </dgm:presLayoutVars>
      </dgm:prSet>
      <dgm:spPr/>
    </dgm:pt>
    <dgm:pt modelId="{D89A33E0-6BDA-4DAD-9666-DACFDA3B079D}" type="pres">
      <dgm:prSet presAssocID="{CEE31162-04C3-47B1-AF6B-BE1571DA2224}" presName="composite" presStyleCnt="0"/>
      <dgm:spPr/>
    </dgm:pt>
    <dgm:pt modelId="{ACEE8E73-7B4B-4C53-9A61-F0DDDFECBE45}" type="pres">
      <dgm:prSet presAssocID="{CEE31162-04C3-47B1-AF6B-BE1571DA2224}" presName="Image" presStyleLbl="bgShp" presStyleIdx="0" presStyleCnt="8" custLinFactNeighborX="-70" custLinFactNeighborY="-100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E1A1C86F-0F88-4CB9-A8EB-E58B22502B38}" type="pres">
      <dgm:prSet presAssocID="{CEE31162-04C3-47B1-AF6B-BE1571DA2224}" presName="Parent" presStyleLbl="node0" presStyleIdx="0" presStyleCnt="8">
        <dgm:presLayoutVars>
          <dgm:bulletEnabled val="1"/>
        </dgm:presLayoutVars>
      </dgm:prSet>
      <dgm:spPr/>
    </dgm:pt>
    <dgm:pt modelId="{C46F43FC-DA34-425D-8EDF-4059746EC9A8}" type="pres">
      <dgm:prSet presAssocID="{143F9898-2FF4-4076-8BD0-8D2C56A852FF}" presName="sibTrans" presStyleCnt="0"/>
      <dgm:spPr/>
    </dgm:pt>
    <dgm:pt modelId="{216B031D-1AE8-41D9-BEF3-8EB4C1201940}" type="pres">
      <dgm:prSet presAssocID="{09F8D662-5FF7-49C3-B8B0-7EA4F6B52BBF}" presName="composite" presStyleCnt="0"/>
      <dgm:spPr/>
    </dgm:pt>
    <dgm:pt modelId="{4282AB6C-7680-4ED7-B4F6-BB0CAC9FE7BA}" type="pres">
      <dgm:prSet presAssocID="{09F8D662-5FF7-49C3-B8B0-7EA4F6B52BBF}" presName="Image" presStyleLbl="bgShp" presStyleIdx="1" presStyleCnt="8" custLinFactNeighborX="5451" custLinFactNeighborY="-1084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05226C5-3B9D-4E73-8C96-2182D9F9BA1C}" type="pres">
      <dgm:prSet presAssocID="{09F8D662-5FF7-49C3-B8B0-7EA4F6B52BBF}" presName="Parent" presStyleLbl="node0" presStyleIdx="1" presStyleCnt="8">
        <dgm:presLayoutVars>
          <dgm:bulletEnabled val="1"/>
        </dgm:presLayoutVars>
      </dgm:prSet>
      <dgm:spPr/>
    </dgm:pt>
    <dgm:pt modelId="{50774EA3-9F78-4B11-A5A4-F8C775E7CC1B}" type="pres">
      <dgm:prSet presAssocID="{E23D8C61-4601-4A50-889C-1E992A2A2C90}" presName="sibTrans" presStyleCnt="0"/>
      <dgm:spPr/>
    </dgm:pt>
    <dgm:pt modelId="{F1D2FA68-972D-4AAF-8892-D8C89A96814C}" type="pres">
      <dgm:prSet presAssocID="{08840F38-44BF-4984-B226-30D3E7AA66A0}" presName="composite" presStyleCnt="0"/>
      <dgm:spPr/>
    </dgm:pt>
    <dgm:pt modelId="{5633790D-A9EC-435E-9E1C-6E6286EE7D13}" type="pres">
      <dgm:prSet presAssocID="{08840F38-44BF-4984-B226-30D3E7AA66A0}" presName="Image" presStyleLbl="bgShp" presStyleIdx="2" presStyleCnt="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F6249BE0-BB18-4BAC-8292-F96138CB6111}" type="pres">
      <dgm:prSet presAssocID="{08840F38-44BF-4984-B226-30D3E7AA66A0}" presName="Parent" presStyleLbl="node0" presStyleIdx="2" presStyleCnt="8">
        <dgm:presLayoutVars>
          <dgm:bulletEnabled val="1"/>
        </dgm:presLayoutVars>
      </dgm:prSet>
      <dgm:spPr/>
    </dgm:pt>
    <dgm:pt modelId="{23CBC610-940A-4A07-B4B5-B6C87691194E}" type="pres">
      <dgm:prSet presAssocID="{D7C01929-68DE-439A-BBA8-7911A7D9910C}" presName="sibTrans" presStyleCnt="0"/>
      <dgm:spPr/>
    </dgm:pt>
    <dgm:pt modelId="{65A618EF-C2E3-4A4A-9DC5-E1B84E148247}" type="pres">
      <dgm:prSet presAssocID="{643AEB40-8C70-43DD-91CD-85067017CE35}" presName="composite" presStyleCnt="0"/>
      <dgm:spPr/>
    </dgm:pt>
    <dgm:pt modelId="{77E2DF0A-31BF-4A67-9007-3C8B6E86D132}" type="pres">
      <dgm:prSet presAssocID="{643AEB40-8C70-43DD-91CD-85067017CE35}" presName="Image" presStyleLbl="bgShp" presStyleIdx="3" presStyleCnt="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62FEC658-7BF9-429A-B71B-EA5B1ABF6135}" type="pres">
      <dgm:prSet presAssocID="{643AEB40-8C70-43DD-91CD-85067017CE35}" presName="Parent" presStyleLbl="node0" presStyleIdx="3" presStyleCnt="8">
        <dgm:presLayoutVars>
          <dgm:bulletEnabled val="1"/>
        </dgm:presLayoutVars>
      </dgm:prSet>
      <dgm:spPr/>
    </dgm:pt>
    <dgm:pt modelId="{B62E83CF-9B4D-462F-BE26-61BF7FC36B5C}" type="pres">
      <dgm:prSet presAssocID="{6F3AB2E9-665F-42D2-B914-1FD08883ABE0}" presName="sibTrans" presStyleCnt="0"/>
      <dgm:spPr/>
    </dgm:pt>
    <dgm:pt modelId="{2D35F5AC-2480-4FD1-980A-72C7323337ED}" type="pres">
      <dgm:prSet presAssocID="{1ABA5926-5574-4FE7-A67C-34A44EB51460}" presName="composite" presStyleCnt="0"/>
      <dgm:spPr/>
    </dgm:pt>
    <dgm:pt modelId="{8C0C6642-491A-4A73-9EB3-F7E7564C1E38}" type="pres">
      <dgm:prSet presAssocID="{1ABA5926-5574-4FE7-A67C-34A44EB51460}" presName="Image" presStyleLbl="bgShp" presStyleIdx="4" presStyleCnt="8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920CA832-534B-420C-90AA-27BC45BB786A}" type="pres">
      <dgm:prSet presAssocID="{1ABA5926-5574-4FE7-A67C-34A44EB51460}" presName="Parent" presStyleLbl="node0" presStyleIdx="4" presStyleCnt="8">
        <dgm:presLayoutVars>
          <dgm:bulletEnabled val="1"/>
        </dgm:presLayoutVars>
      </dgm:prSet>
      <dgm:spPr/>
    </dgm:pt>
    <dgm:pt modelId="{CA636A9F-7C77-493A-9155-38DEEF638A0B}" type="pres">
      <dgm:prSet presAssocID="{DF30A45E-CC47-4AFD-AA46-008BBE1C43A4}" presName="sibTrans" presStyleCnt="0"/>
      <dgm:spPr/>
    </dgm:pt>
    <dgm:pt modelId="{2891AF13-2250-4BA9-B683-B84E898FE6B8}" type="pres">
      <dgm:prSet presAssocID="{EE71DFB9-8D96-4756-8277-F380522E5FC6}" presName="composite" presStyleCnt="0"/>
      <dgm:spPr/>
    </dgm:pt>
    <dgm:pt modelId="{879B64F9-F01A-46C6-BEB0-E110CEE9D336}" type="pres">
      <dgm:prSet presAssocID="{EE71DFB9-8D96-4756-8277-F380522E5FC6}" presName="Image" presStyleLbl="bgShp" presStyleIdx="5" presStyleCnt="8"/>
      <dgm:spPr>
        <a:blipFill>
          <a:blip xmlns:r="http://schemas.openxmlformats.org/officeDocument/2006/relationships" r:embed="rId6"/>
          <a:srcRect/>
          <a:stretch>
            <a:fillRect l="-3000" r="-3000"/>
          </a:stretch>
        </a:blipFill>
      </dgm:spPr>
    </dgm:pt>
    <dgm:pt modelId="{8EBF9744-DF48-4A0E-BB97-E8CFB66F9950}" type="pres">
      <dgm:prSet presAssocID="{EE71DFB9-8D96-4756-8277-F380522E5FC6}" presName="Parent" presStyleLbl="node0" presStyleIdx="5" presStyleCnt="8">
        <dgm:presLayoutVars>
          <dgm:bulletEnabled val="1"/>
        </dgm:presLayoutVars>
      </dgm:prSet>
      <dgm:spPr/>
    </dgm:pt>
    <dgm:pt modelId="{D1FAA0E6-E912-4929-A15C-18B869A7AA96}" type="pres">
      <dgm:prSet presAssocID="{F71E4369-B03F-4EB5-9478-92EFCCDDC41D}" presName="sibTrans" presStyleCnt="0"/>
      <dgm:spPr/>
    </dgm:pt>
    <dgm:pt modelId="{6ABBEE93-2BD5-40F5-9825-F2BC5E3C97FA}" type="pres">
      <dgm:prSet presAssocID="{CA8CDA3B-490B-49BA-BD08-C041229EFC11}" presName="composite" presStyleCnt="0"/>
      <dgm:spPr/>
    </dgm:pt>
    <dgm:pt modelId="{EC5CDD0C-E877-49F3-BB40-9D87C7A85FE0}" type="pres">
      <dgm:prSet presAssocID="{CA8CDA3B-490B-49BA-BD08-C041229EFC11}" presName="Image" presStyleLbl="bgShp" presStyleIdx="6" presStyleCnt="8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B52472C8-30C9-4B76-801B-4A13FC0896E0}" type="pres">
      <dgm:prSet presAssocID="{CA8CDA3B-490B-49BA-BD08-C041229EFC11}" presName="Parent" presStyleLbl="node0" presStyleIdx="6" presStyleCnt="8">
        <dgm:presLayoutVars>
          <dgm:bulletEnabled val="1"/>
        </dgm:presLayoutVars>
      </dgm:prSet>
      <dgm:spPr/>
    </dgm:pt>
    <dgm:pt modelId="{D13FE047-6CF8-4E9E-8B13-C0FFF0E49E2A}" type="pres">
      <dgm:prSet presAssocID="{653DB224-4A6D-4499-8388-E16E1B9F5CB9}" presName="sibTrans" presStyleCnt="0"/>
      <dgm:spPr/>
    </dgm:pt>
    <dgm:pt modelId="{F60C6DBE-BCC4-42A4-AE60-1EE66F7C1655}" type="pres">
      <dgm:prSet presAssocID="{A5EE3A38-604F-4BA4-BE8E-9BB50F5D0A0F}" presName="composite" presStyleCnt="0"/>
      <dgm:spPr/>
    </dgm:pt>
    <dgm:pt modelId="{B47C9354-778D-4E32-A47E-29470670912F}" type="pres">
      <dgm:prSet presAssocID="{A5EE3A38-604F-4BA4-BE8E-9BB50F5D0A0F}" presName="Image" presStyleLbl="bgShp" presStyleIdx="7" presStyleCnt="8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815E4270-A9D2-48A4-863E-F0CD3A0D4EB2}" type="pres">
      <dgm:prSet presAssocID="{A5EE3A38-604F-4BA4-BE8E-9BB50F5D0A0F}" presName="Parent" presStyleLbl="node0" presStyleIdx="7" presStyleCnt="8">
        <dgm:presLayoutVars>
          <dgm:bulletEnabled val="1"/>
        </dgm:presLayoutVars>
      </dgm:prSet>
      <dgm:spPr/>
    </dgm:pt>
  </dgm:ptLst>
  <dgm:cxnLst>
    <dgm:cxn modelId="{AD55E60D-817F-4F94-ABCA-EB6129BFF640}" type="presOf" srcId="{09F8D662-5FF7-49C3-B8B0-7EA4F6B52BBF}" destId="{F05226C5-3B9D-4E73-8C96-2182D9F9BA1C}" srcOrd="0" destOrd="0" presId="urn:microsoft.com/office/officeart/2008/layout/BendingPictureCaption"/>
    <dgm:cxn modelId="{F1F24313-8D74-4055-BDD0-4533768A8DC4}" srcId="{53C03674-FDB9-4F14-B940-529ADECE0D5D}" destId="{09F8D662-5FF7-49C3-B8B0-7EA4F6B52BBF}" srcOrd="1" destOrd="0" parTransId="{8A21A27F-071D-4F4F-B9AB-7CE9F2C4E0EE}" sibTransId="{E23D8C61-4601-4A50-889C-1E992A2A2C90}"/>
    <dgm:cxn modelId="{3DBF3116-8948-4129-9C92-9AC01B698E35}" type="presOf" srcId="{643AEB40-8C70-43DD-91CD-85067017CE35}" destId="{62FEC658-7BF9-429A-B71B-EA5B1ABF6135}" srcOrd="0" destOrd="0" presId="urn:microsoft.com/office/officeart/2008/layout/BendingPictureCaption"/>
    <dgm:cxn modelId="{4F24E51D-5C35-4EA3-BB92-EA661F5BED1B}" type="presOf" srcId="{08840F38-44BF-4984-B226-30D3E7AA66A0}" destId="{F6249BE0-BB18-4BAC-8292-F96138CB6111}" srcOrd="0" destOrd="0" presId="urn:microsoft.com/office/officeart/2008/layout/BendingPictureCaption"/>
    <dgm:cxn modelId="{CA424521-9AC3-41A2-8978-C25423351E8B}" srcId="{53C03674-FDB9-4F14-B940-529ADECE0D5D}" destId="{CA8CDA3B-490B-49BA-BD08-C041229EFC11}" srcOrd="6" destOrd="0" parTransId="{A5C68060-731C-4A94-B886-587910F418A2}" sibTransId="{653DB224-4A6D-4499-8388-E16E1B9F5CB9}"/>
    <dgm:cxn modelId="{D18F725F-BEC8-4CA4-BC3E-C5553668E878}" srcId="{53C03674-FDB9-4F14-B940-529ADECE0D5D}" destId="{CEE31162-04C3-47B1-AF6B-BE1571DA2224}" srcOrd="0" destOrd="0" parTransId="{A44BB080-2728-46C0-8C5D-305D98FD8EB8}" sibTransId="{143F9898-2FF4-4076-8BD0-8D2C56A852FF}"/>
    <dgm:cxn modelId="{399ED747-A094-41B1-935C-605451D80286}" type="presOf" srcId="{EE71DFB9-8D96-4756-8277-F380522E5FC6}" destId="{8EBF9744-DF48-4A0E-BB97-E8CFB66F9950}" srcOrd="0" destOrd="0" presId="urn:microsoft.com/office/officeart/2008/layout/BendingPictureCaption"/>
    <dgm:cxn modelId="{94E34A4A-3582-4412-A770-3464B20CC8DC}" type="presOf" srcId="{1ABA5926-5574-4FE7-A67C-34A44EB51460}" destId="{920CA832-534B-420C-90AA-27BC45BB786A}" srcOrd="0" destOrd="0" presId="urn:microsoft.com/office/officeart/2008/layout/BendingPictureCaption"/>
    <dgm:cxn modelId="{EFDDD152-7A1A-4125-83CC-DEE8B5EDAA8F}" srcId="{53C03674-FDB9-4F14-B940-529ADECE0D5D}" destId="{08840F38-44BF-4984-B226-30D3E7AA66A0}" srcOrd="2" destOrd="0" parTransId="{CC00CBC3-D3B9-40A2-B2E2-C7E2AC7FCB23}" sibTransId="{D7C01929-68DE-439A-BBA8-7911A7D9910C}"/>
    <dgm:cxn modelId="{AB396174-375F-4780-BE96-AA0FB5F8ABDA}" type="presOf" srcId="{53C03674-FDB9-4F14-B940-529ADECE0D5D}" destId="{987857EB-4039-4FDC-9EC7-D4FD5D3B876A}" srcOrd="0" destOrd="0" presId="urn:microsoft.com/office/officeart/2008/layout/BendingPictureCaption"/>
    <dgm:cxn modelId="{C3E76F87-C885-4802-BE2B-625B9F48A7B8}" srcId="{53C03674-FDB9-4F14-B940-529ADECE0D5D}" destId="{A5EE3A38-604F-4BA4-BE8E-9BB50F5D0A0F}" srcOrd="7" destOrd="0" parTransId="{44938836-C5BC-4FE2-B77E-B37A1BC95DB3}" sibTransId="{234318ED-C3D6-4BF0-9830-F2694250FCAE}"/>
    <dgm:cxn modelId="{E617C992-34D5-42EB-AC80-3EC9DE916586}" srcId="{53C03674-FDB9-4F14-B940-529ADECE0D5D}" destId="{1ABA5926-5574-4FE7-A67C-34A44EB51460}" srcOrd="4" destOrd="0" parTransId="{EFA24E55-0858-4A4B-884D-A0DC52C69C8D}" sibTransId="{DF30A45E-CC47-4AFD-AA46-008BBE1C43A4}"/>
    <dgm:cxn modelId="{13A99297-2D6E-4D46-BF3C-F3BC846F1266}" srcId="{53C03674-FDB9-4F14-B940-529ADECE0D5D}" destId="{643AEB40-8C70-43DD-91CD-85067017CE35}" srcOrd="3" destOrd="0" parTransId="{51F679B8-5E73-4F2F-8C35-4732164BDEC5}" sibTransId="{6F3AB2E9-665F-42D2-B914-1FD08883ABE0}"/>
    <dgm:cxn modelId="{CE4721CD-17A9-49AD-AE2A-E8F6CE1CE9D7}" type="presOf" srcId="{CA8CDA3B-490B-49BA-BD08-C041229EFC11}" destId="{B52472C8-30C9-4B76-801B-4A13FC0896E0}" srcOrd="0" destOrd="0" presId="urn:microsoft.com/office/officeart/2008/layout/BendingPictureCaption"/>
    <dgm:cxn modelId="{A09E13CE-869D-45EA-8AA2-422DD6CD1984}" srcId="{53C03674-FDB9-4F14-B940-529ADECE0D5D}" destId="{EE71DFB9-8D96-4756-8277-F380522E5FC6}" srcOrd="5" destOrd="0" parTransId="{5EC3CA16-437D-4729-97BF-A3E10519E5FD}" sibTransId="{F71E4369-B03F-4EB5-9478-92EFCCDDC41D}"/>
    <dgm:cxn modelId="{EE7DADE1-4897-4506-B44F-C62DD43DD079}" type="presOf" srcId="{A5EE3A38-604F-4BA4-BE8E-9BB50F5D0A0F}" destId="{815E4270-A9D2-48A4-863E-F0CD3A0D4EB2}" srcOrd="0" destOrd="0" presId="urn:microsoft.com/office/officeart/2008/layout/BendingPictureCaption"/>
    <dgm:cxn modelId="{02EC9FE9-0228-486F-9F57-010D3324485B}" type="presOf" srcId="{CEE31162-04C3-47B1-AF6B-BE1571DA2224}" destId="{E1A1C86F-0F88-4CB9-A8EB-E58B22502B38}" srcOrd="0" destOrd="0" presId="urn:microsoft.com/office/officeart/2008/layout/BendingPictureCaption"/>
    <dgm:cxn modelId="{D4C7C25C-162B-4A03-A546-F94CCD2C5C83}" type="presParOf" srcId="{987857EB-4039-4FDC-9EC7-D4FD5D3B876A}" destId="{D89A33E0-6BDA-4DAD-9666-DACFDA3B079D}" srcOrd="0" destOrd="0" presId="urn:microsoft.com/office/officeart/2008/layout/BendingPictureCaption"/>
    <dgm:cxn modelId="{13BFF7A8-46AE-44F8-B673-6FDC722C387B}" type="presParOf" srcId="{D89A33E0-6BDA-4DAD-9666-DACFDA3B079D}" destId="{ACEE8E73-7B4B-4C53-9A61-F0DDDFECBE45}" srcOrd="0" destOrd="0" presId="urn:microsoft.com/office/officeart/2008/layout/BendingPictureCaption"/>
    <dgm:cxn modelId="{D8143844-CE53-4992-A781-484BFA698AC7}" type="presParOf" srcId="{D89A33E0-6BDA-4DAD-9666-DACFDA3B079D}" destId="{E1A1C86F-0F88-4CB9-A8EB-E58B22502B38}" srcOrd="1" destOrd="0" presId="urn:microsoft.com/office/officeart/2008/layout/BendingPictureCaption"/>
    <dgm:cxn modelId="{BCE14AFE-08D2-4C92-8572-707BF7D37F98}" type="presParOf" srcId="{987857EB-4039-4FDC-9EC7-D4FD5D3B876A}" destId="{C46F43FC-DA34-425D-8EDF-4059746EC9A8}" srcOrd="1" destOrd="0" presId="urn:microsoft.com/office/officeart/2008/layout/BendingPictureCaption"/>
    <dgm:cxn modelId="{DEDB1ED8-FCCA-4ED4-8BB0-90F4B3F12386}" type="presParOf" srcId="{987857EB-4039-4FDC-9EC7-D4FD5D3B876A}" destId="{216B031D-1AE8-41D9-BEF3-8EB4C1201940}" srcOrd="2" destOrd="0" presId="urn:microsoft.com/office/officeart/2008/layout/BendingPictureCaption"/>
    <dgm:cxn modelId="{83E02B17-403D-4056-A4CF-2DA18F5DEA30}" type="presParOf" srcId="{216B031D-1AE8-41D9-BEF3-8EB4C1201940}" destId="{4282AB6C-7680-4ED7-B4F6-BB0CAC9FE7BA}" srcOrd="0" destOrd="0" presId="urn:microsoft.com/office/officeart/2008/layout/BendingPictureCaption"/>
    <dgm:cxn modelId="{BB3625A1-9DA1-4D91-8096-F59E0B4C0A95}" type="presParOf" srcId="{216B031D-1AE8-41D9-BEF3-8EB4C1201940}" destId="{F05226C5-3B9D-4E73-8C96-2182D9F9BA1C}" srcOrd="1" destOrd="0" presId="urn:microsoft.com/office/officeart/2008/layout/BendingPictureCaption"/>
    <dgm:cxn modelId="{DC876374-5ECA-498D-BF12-005F8307B298}" type="presParOf" srcId="{987857EB-4039-4FDC-9EC7-D4FD5D3B876A}" destId="{50774EA3-9F78-4B11-A5A4-F8C775E7CC1B}" srcOrd="3" destOrd="0" presId="urn:microsoft.com/office/officeart/2008/layout/BendingPictureCaption"/>
    <dgm:cxn modelId="{37C46FAA-7F9D-4BA5-9A94-822AE5068598}" type="presParOf" srcId="{987857EB-4039-4FDC-9EC7-D4FD5D3B876A}" destId="{F1D2FA68-972D-4AAF-8892-D8C89A96814C}" srcOrd="4" destOrd="0" presId="urn:microsoft.com/office/officeart/2008/layout/BendingPictureCaption"/>
    <dgm:cxn modelId="{83ECB0EE-8668-4FC2-A5E9-BA69B46D2F54}" type="presParOf" srcId="{F1D2FA68-972D-4AAF-8892-D8C89A96814C}" destId="{5633790D-A9EC-435E-9E1C-6E6286EE7D13}" srcOrd="0" destOrd="0" presId="urn:microsoft.com/office/officeart/2008/layout/BendingPictureCaption"/>
    <dgm:cxn modelId="{AD193B1D-13E6-4EE9-B289-F5E5DD9A3794}" type="presParOf" srcId="{F1D2FA68-972D-4AAF-8892-D8C89A96814C}" destId="{F6249BE0-BB18-4BAC-8292-F96138CB6111}" srcOrd="1" destOrd="0" presId="urn:microsoft.com/office/officeart/2008/layout/BendingPictureCaption"/>
    <dgm:cxn modelId="{A2049C30-9027-4DB7-A02D-984C3AF779F6}" type="presParOf" srcId="{987857EB-4039-4FDC-9EC7-D4FD5D3B876A}" destId="{23CBC610-940A-4A07-B4B5-B6C87691194E}" srcOrd="5" destOrd="0" presId="urn:microsoft.com/office/officeart/2008/layout/BendingPictureCaption"/>
    <dgm:cxn modelId="{E81AF56A-5E74-4166-BF6C-B3E2602618C7}" type="presParOf" srcId="{987857EB-4039-4FDC-9EC7-D4FD5D3B876A}" destId="{65A618EF-C2E3-4A4A-9DC5-E1B84E148247}" srcOrd="6" destOrd="0" presId="urn:microsoft.com/office/officeart/2008/layout/BendingPictureCaption"/>
    <dgm:cxn modelId="{16803C1E-A443-487C-B10C-4A809551EAC5}" type="presParOf" srcId="{65A618EF-C2E3-4A4A-9DC5-E1B84E148247}" destId="{77E2DF0A-31BF-4A67-9007-3C8B6E86D132}" srcOrd="0" destOrd="0" presId="urn:microsoft.com/office/officeart/2008/layout/BendingPictureCaption"/>
    <dgm:cxn modelId="{B4CC2CE4-5D61-4316-94BE-42B8C77AED81}" type="presParOf" srcId="{65A618EF-C2E3-4A4A-9DC5-E1B84E148247}" destId="{62FEC658-7BF9-429A-B71B-EA5B1ABF6135}" srcOrd="1" destOrd="0" presId="urn:microsoft.com/office/officeart/2008/layout/BendingPictureCaption"/>
    <dgm:cxn modelId="{807693E1-D935-4259-BF24-175F843D2251}" type="presParOf" srcId="{987857EB-4039-4FDC-9EC7-D4FD5D3B876A}" destId="{B62E83CF-9B4D-462F-BE26-61BF7FC36B5C}" srcOrd="7" destOrd="0" presId="urn:microsoft.com/office/officeart/2008/layout/BendingPictureCaption"/>
    <dgm:cxn modelId="{A863C443-822C-44E5-8FF8-659186F0D096}" type="presParOf" srcId="{987857EB-4039-4FDC-9EC7-D4FD5D3B876A}" destId="{2D35F5AC-2480-4FD1-980A-72C7323337ED}" srcOrd="8" destOrd="0" presId="urn:microsoft.com/office/officeart/2008/layout/BendingPictureCaption"/>
    <dgm:cxn modelId="{510C90C4-6185-49BB-AB11-DE673A653D85}" type="presParOf" srcId="{2D35F5AC-2480-4FD1-980A-72C7323337ED}" destId="{8C0C6642-491A-4A73-9EB3-F7E7564C1E38}" srcOrd="0" destOrd="0" presId="urn:microsoft.com/office/officeart/2008/layout/BendingPictureCaption"/>
    <dgm:cxn modelId="{194F896B-05A0-49B0-9254-7C35675D87A7}" type="presParOf" srcId="{2D35F5AC-2480-4FD1-980A-72C7323337ED}" destId="{920CA832-534B-420C-90AA-27BC45BB786A}" srcOrd="1" destOrd="0" presId="urn:microsoft.com/office/officeart/2008/layout/BendingPictureCaption"/>
    <dgm:cxn modelId="{1333B4BA-A880-413B-B528-CE2E4D59FFFE}" type="presParOf" srcId="{987857EB-4039-4FDC-9EC7-D4FD5D3B876A}" destId="{CA636A9F-7C77-493A-9155-38DEEF638A0B}" srcOrd="9" destOrd="0" presId="urn:microsoft.com/office/officeart/2008/layout/BendingPictureCaption"/>
    <dgm:cxn modelId="{301C8E37-0655-4B71-8563-8218A7E4B2C3}" type="presParOf" srcId="{987857EB-4039-4FDC-9EC7-D4FD5D3B876A}" destId="{2891AF13-2250-4BA9-B683-B84E898FE6B8}" srcOrd="10" destOrd="0" presId="urn:microsoft.com/office/officeart/2008/layout/BendingPictureCaption"/>
    <dgm:cxn modelId="{FDAD7960-5E29-4581-8DA9-6F79DCC9FAB6}" type="presParOf" srcId="{2891AF13-2250-4BA9-B683-B84E898FE6B8}" destId="{879B64F9-F01A-46C6-BEB0-E110CEE9D336}" srcOrd="0" destOrd="0" presId="urn:microsoft.com/office/officeart/2008/layout/BendingPictureCaption"/>
    <dgm:cxn modelId="{8345FF8E-F52F-43CE-9F7B-04691B753CAC}" type="presParOf" srcId="{2891AF13-2250-4BA9-B683-B84E898FE6B8}" destId="{8EBF9744-DF48-4A0E-BB97-E8CFB66F9950}" srcOrd="1" destOrd="0" presId="urn:microsoft.com/office/officeart/2008/layout/BendingPictureCaption"/>
    <dgm:cxn modelId="{4C1402A4-B139-4503-ABDF-83EC3B39BCB9}" type="presParOf" srcId="{987857EB-4039-4FDC-9EC7-D4FD5D3B876A}" destId="{D1FAA0E6-E912-4929-A15C-18B869A7AA96}" srcOrd="11" destOrd="0" presId="urn:microsoft.com/office/officeart/2008/layout/BendingPictureCaption"/>
    <dgm:cxn modelId="{8094A5E2-7898-45B0-81E9-F8E310B98D16}" type="presParOf" srcId="{987857EB-4039-4FDC-9EC7-D4FD5D3B876A}" destId="{6ABBEE93-2BD5-40F5-9825-F2BC5E3C97FA}" srcOrd="12" destOrd="0" presId="urn:microsoft.com/office/officeart/2008/layout/BendingPictureCaption"/>
    <dgm:cxn modelId="{1DC7373C-1CB7-49BB-A08F-18AEF52A1793}" type="presParOf" srcId="{6ABBEE93-2BD5-40F5-9825-F2BC5E3C97FA}" destId="{EC5CDD0C-E877-49F3-BB40-9D87C7A85FE0}" srcOrd="0" destOrd="0" presId="urn:microsoft.com/office/officeart/2008/layout/BendingPictureCaption"/>
    <dgm:cxn modelId="{C18F2A77-2BC7-43BB-9DCD-FF7B0FF8BAA9}" type="presParOf" srcId="{6ABBEE93-2BD5-40F5-9825-F2BC5E3C97FA}" destId="{B52472C8-30C9-4B76-801B-4A13FC0896E0}" srcOrd="1" destOrd="0" presId="urn:microsoft.com/office/officeart/2008/layout/BendingPictureCaption"/>
    <dgm:cxn modelId="{4B41150B-0CD2-4972-A09D-722015C49337}" type="presParOf" srcId="{987857EB-4039-4FDC-9EC7-D4FD5D3B876A}" destId="{D13FE047-6CF8-4E9E-8B13-C0FFF0E49E2A}" srcOrd="13" destOrd="0" presId="urn:microsoft.com/office/officeart/2008/layout/BendingPictureCaption"/>
    <dgm:cxn modelId="{2EC088C4-14AF-44A5-A423-C8B6FC0B82D0}" type="presParOf" srcId="{987857EB-4039-4FDC-9EC7-D4FD5D3B876A}" destId="{F60C6DBE-BCC4-42A4-AE60-1EE66F7C1655}" srcOrd="14" destOrd="0" presId="urn:microsoft.com/office/officeart/2008/layout/BendingPictureCaption"/>
    <dgm:cxn modelId="{902298E6-BDA8-469C-B01B-79DEEF5AB584}" type="presParOf" srcId="{F60C6DBE-BCC4-42A4-AE60-1EE66F7C1655}" destId="{B47C9354-778D-4E32-A47E-29470670912F}" srcOrd="0" destOrd="0" presId="urn:microsoft.com/office/officeart/2008/layout/BendingPictureCaption"/>
    <dgm:cxn modelId="{9753FEDB-14E9-4BE1-8E9F-C4F9A48A30D1}" type="presParOf" srcId="{F60C6DBE-BCC4-42A4-AE60-1EE66F7C1655}" destId="{815E4270-A9D2-48A4-863E-F0CD3A0D4EB2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251547" y="473437"/>
          <a:ext cx="3277819" cy="3277748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Општинска управа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Председник општине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Општинско веће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Скупштина општине</a:t>
          </a:r>
          <a:endParaRPr lang="en-US" sz="1600" kern="1200" dirty="0"/>
        </a:p>
      </dsp:txBody>
      <dsp:txXfrm>
        <a:off x="1731572" y="953452"/>
        <a:ext cx="2317769" cy="2317718"/>
      </dsp:txXfrm>
    </dsp:sp>
    <dsp:sp modelId="{6AE34D3E-FD5D-4402-89AF-BF559D3EC92D}">
      <dsp:nvSpPr>
        <dsp:cNvPr id="0" name=""/>
        <dsp:cNvSpPr/>
      </dsp:nvSpPr>
      <dsp:spPr>
        <a:xfrm>
          <a:off x="3121800" y="324100"/>
          <a:ext cx="364540" cy="36453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258606" y="3507652"/>
          <a:ext cx="263956" cy="264211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4056112" y="2937182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477197" y="3788711"/>
          <a:ext cx="364540" cy="364534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333587" y="842184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501483" y="2353548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38281" y="863524"/>
          <a:ext cx="2063988" cy="173519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sp:txBody>
      <dsp:txXfrm>
        <a:off x="163983" y="1117637"/>
        <a:ext cx="1459460" cy="1226965"/>
      </dsp:txXfrm>
    </dsp:sp>
    <dsp:sp modelId="{D4397D2C-6DDE-4A42-9855-5F94ADD7F1F8}">
      <dsp:nvSpPr>
        <dsp:cNvPr id="0" name=""/>
        <dsp:cNvSpPr/>
      </dsp:nvSpPr>
      <dsp:spPr>
        <a:xfrm>
          <a:off x="2752992" y="853671"/>
          <a:ext cx="364540" cy="3645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52387" y="2787773"/>
          <a:ext cx="658977" cy="65899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4828817" y="255017"/>
          <a:ext cx="1405464" cy="1698543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Основне школе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Средње школе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Дом здравља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Центар за социјални рад</a:t>
          </a:r>
        </a:p>
      </dsp:txBody>
      <dsp:txXfrm>
        <a:off x="5034642" y="503763"/>
        <a:ext cx="993814" cy="1201051"/>
      </dsp:txXfrm>
    </dsp:sp>
    <dsp:sp modelId="{4ABBCF6F-E7DA-4CE7-A2F5-6DD06BFAA1FA}">
      <dsp:nvSpPr>
        <dsp:cNvPr id="0" name=""/>
        <dsp:cNvSpPr/>
      </dsp:nvSpPr>
      <dsp:spPr>
        <a:xfrm>
          <a:off x="4270896" y="1357970"/>
          <a:ext cx="364540" cy="36453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101842" y="3571982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734094" y="3195960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000" kern="1200" dirty="0"/>
            <a:t>На основу чега се доноси буџет</a:t>
          </a:r>
          <a:r>
            <a:rPr lang="en-US" sz="3000" kern="1200" dirty="0"/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Закони и прописи: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финансирању локалне самоуправе,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буџетском систему,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локалној самоуправи, 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Упутство Министарства финансија за припрему одлуке о буџету за 2021. годину и др.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kern="1200" dirty="0"/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Стратешки документи: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Стратегија развоја</a:t>
          </a:r>
          <a:endParaRPr lang="sr-Latn-RS" sz="1400" kern="1200" dirty="0">
            <a:solidFill>
              <a:srgbClr val="FF000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Акциони планови за поједине области</a:t>
          </a:r>
          <a:endParaRPr lang="en-US" sz="1400" kern="1200" dirty="0"/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Потребе буџетских корисника</a:t>
          </a:r>
          <a:endParaRPr lang="en-US" sz="1400" kern="1200" dirty="0"/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Започети пројекти из ранијих година</a:t>
          </a:r>
          <a:endParaRPr lang="en-US" sz="1400" kern="1200" dirty="0"/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Остварење прошлогодишњег буџета</a:t>
          </a:r>
          <a:endParaRPr lang="en-US" sz="1400" kern="1200" dirty="0"/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1839" y="117311"/>
          <a:ext cx="1518127" cy="15181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Средства из буџета општине 714.248.738</a:t>
          </a:r>
          <a:endParaRPr lang="en-US" sz="1400" kern="1200" dirty="0"/>
        </a:p>
      </dsp:txBody>
      <dsp:txXfrm>
        <a:off x="224164" y="339636"/>
        <a:ext cx="1073477" cy="1073477"/>
      </dsp:txXfrm>
    </dsp:sp>
    <dsp:sp modelId="{98F3E7AB-6934-48FA-B82F-FBEAF1B2375D}">
      <dsp:nvSpPr>
        <dsp:cNvPr id="0" name=""/>
        <dsp:cNvSpPr/>
      </dsp:nvSpPr>
      <dsp:spPr>
        <a:xfrm>
          <a:off x="1643239" y="436118"/>
          <a:ext cx="880514" cy="88051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759951" y="772827"/>
        <a:ext cx="647090" cy="207096"/>
      </dsp:txXfrm>
    </dsp:sp>
    <dsp:sp modelId="{2F60A798-586E-4E47-B649-25F047F36835}">
      <dsp:nvSpPr>
        <dsp:cNvPr id="0" name=""/>
        <dsp:cNvSpPr/>
      </dsp:nvSpPr>
      <dsp:spPr>
        <a:xfrm>
          <a:off x="2632965" y="155067"/>
          <a:ext cx="1518127" cy="15181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Пренета средства из ранијих година 43.750.000</a:t>
          </a:r>
          <a:endParaRPr lang="en-US" sz="1400" kern="1200" dirty="0"/>
        </a:p>
      </dsp:txBody>
      <dsp:txXfrm>
        <a:off x="2855290" y="377392"/>
        <a:ext cx="1073477" cy="1073477"/>
      </dsp:txXfrm>
    </dsp:sp>
    <dsp:sp modelId="{41F09F99-3DCC-47E4-9188-F7D103A1F6E3}">
      <dsp:nvSpPr>
        <dsp:cNvPr id="0" name=""/>
        <dsp:cNvSpPr/>
      </dsp:nvSpPr>
      <dsp:spPr>
        <a:xfrm>
          <a:off x="4288424" y="436118"/>
          <a:ext cx="880514" cy="880514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405136" y="617504"/>
        <a:ext cx="647090" cy="517742"/>
      </dsp:txXfrm>
    </dsp:sp>
    <dsp:sp modelId="{6C1FFF0F-B1A4-4C41-B9D3-30452A0DFA4B}">
      <dsp:nvSpPr>
        <dsp:cNvPr id="0" name=""/>
        <dsp:cNvSpPr/>
      </dsp:nvSpPr>
      <dsp:spPr>
        <a:xfrm>
          <a:off x="5294050" y="307715"/>
          <a:ext cx="1978757" cy="12846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300" kern="1200"/>
            <a:t>Укупан буџет општине  757.998.738</a:t>
          </a:r>
          <a:endParaRPr lang="en-US" sz="1300" kern="1200" dirty="0"/>
        </a:p>
      </dsp:txBody>
      <dsp:txXfrm>
        <a:off x="5583832" y="495842"/>
        <a:ext cx="1399193" cy="9083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297546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Порески приходи</a:t>
          </a:r>
          <a:endParaRPr lang="en-US" sz="1600" b="1" kern="1200" dirty="0"/>
        </a:p>
      </dsp:txBody>
      <dsp:txXfrm>
        <a:off x="4153" y="297546"/>
        <a:ext cx="2124745" cy="316800"/>
      </dsp:txXfrm>
    </dsp:sp>
    <dsp:sp modelId="{02385D1D-92EB-445D-B736-940004751C79}">
      <dsp:nvSpPr>
        <dsp:cNvPr id="0" name=""/>
        <dsp:cNvSpPr/>
      </dsp:nvSpPr>
      <dsp:spPr>
        <a:xfrm>
          <a:off x="2128898" y="203496"/>
          <a:ext cx="424949" cy="5049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203496"/>
          <a:ext cx="5779306" cy="5049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/>
        </a:p>
      </dsp:txBody>
      <dsp:txXfrm>
        <a:off x="2723827" y="203496"/>
        <a:ext cx="5779306" cy="504900"/>
      </dsp:txXfrm>
    </dsp:sp>
    <dsp:sp modelId="{F40D94EA-52E0-4740-A924-EAF350BDF213}">
      <dsp:nvSpPr>
        <dsp:cNvPr id="0" name=""/>
        <dsp:cNvSpPr/>
      </dsp:nvSpPr>
      <dsp:spPr>
        <a:xfrm>
          <a:off x="4153" y="1150240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Донације и трансфери</a:t>
          </a:r>
          <a:endParaRPr lang="en-US" sz="1600" b="1" kern="1200" dirty="0"/>
        </a:p>
      </dsp:txBody>
      <dsp:txXfrm>
        <a:off x="4153" y="1150240"/>
        <a:ext cx="2124745" cy="534600"/>
      </dsp:txXfrm>
    </dsp:sp>
    <dsp:sp modelId="{0E930D30-96BC-4D43-B65A-EE88C46DBE48}">
      <dsp:nvSpPr>
        <dsp:cNvPr id="0" name=""/>
        <dsp:cNvSpPr/>
      </dsp:nvSpPr>
      <dsp:spPr>
        <a:xfrm>
          <a:off x="2128898" y="765996"/>
          <a:ext cx="424949" cy="13030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65996"/>
          <a:ext cx="5779306" cy="1303087"/>
        </a:xfrm>
        <a:prstGeom prst="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CS" sz="1400" b="1" i="1" kern="1200" dirty="0"/>
            <a:t>Донације</a:t>
          </a:r>
          <a:r>
            <a:rPr lang="sr-Cyrl-CS" sz="1400" b="1" kern="1200" dirty="0"/>
            <a:t> </a:t>
          </a:r>
          <a:r>
            <a:rPr lang="sr-Cyrl-CS" sz="1400" kern="12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Calibri" panose="020F0502020204030204" pitchFamily="34" charset="0"/>
            </a:rPr>
            <a:t>Трансфери п</a:t>
          </a:r>
          <a:r>
            <a:rPr lang="ru-RU" altLang="en-US" sz="1400" kern="1200" dirty="0">
              <a:latin typeface="Calibri" panose="020F0502020204030204" pitchFamily="34" charset="0"/>
            </a:rPr>
            <a:t>одразумевају пренос средстава од нивоа Републике Србије и АПВ општинском нивоу власти. М</a:t>
          </a:r>
          <a:r>
            <a:rPr lang="sr-Cyrl-RS" altLang="en-US" sz="1400" kern="12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kern="1200" dirty="0">
              <a:latin typeface="Calibri" panose="020F0502020204030204" pitchFamily="34" charset="0"/>
            </a:rPr>
            <a:t>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kern="1200" dirty="0">
              <a:latin typeface="Calibri" panose="020F0502020204030204" pitchFamily="34" charset="0"/>
            </a:rPr>
            <a:t>ненаменски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Calibri" panose="020F0502020204030204" pitchFamily="34" charset="0"/>
            </a:rPr>
            <a:t> </a:t>
          </a:r>
          <a:r>
            <a:rPr lang="sr-Cyrl-RS" altLang="en-US" sz="1400" kern="1200" dirty="0">
              <a:latin typeface="Calibri" panose="020F0502020204030204" pitchFamily="34" charset="0"/>
            </a:rPr>
            <a:t>.</a:t>
          </a:r>
          <a:endParaRPr lang="en-US" sz="1400" kern="1200" dirty="0"/>
        </a:p>
      </dsp:txBody>
      <dsp:txXfrm>
        <a:off x="2723827" y="765996"/>
        <a:ext cx="5779306" cy="1303087"/>
      </dsp:txXfrm>
    </dsp:sp>
    <dsp:sp modelId="{CCB8139E-CA19-491D-9FCD-6BF28923C725}">
      <dsp:nvSpPr>
        <dsp:cNvPr id="0" name=""/>
        <dsp:cNvSpPr/>
      </dsp:nvSpPr>
      <dsp:spPr>
        <a:xfrm>
          <a:off x="4153" y="2314784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Непорески приходи</a:t>
          </a:r>
          <a:endParaRPr lang="en-US" sz="1600" b="1" kern="1200" dirty="0"/>
        </a:p>
      </dsp:txBody>
      <dsp:txXfrm>
        <a:off x="4153" y="2314784"/>
        <a:ext cx="2124745" cy="316800"/>
      </dsp:txXfrm>
    </dsp:sp>
    <dsp:sp modelId="{14D1633C-A097-4A5A-8269-B04E98857E56}">
      <dsp:nvSpPr>
        <dsp:cNvPr id="0" name=""/>
        <dsp:cNvSpPr/>
      </dsp:nvSpPr>
      <dsp:spPr>
        <a:xfrm>
          <a:off x="2128898" y="2126684"/>
          <a:ext cx="424949" cy="693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126684"/>
          <a:ext cx="5779306" cy="693000"/>
        </a:xfrm>
        <a:prstGeom prst="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/>
        </a:p>
      </dsp:txBody>
      <dsp:txXfrm>
        <a:off x="2723827" y="2126684"/>
        <a:ext cx="5779306" cy="693000"/>
      </dsp:txXfrm>
    </dsp:sp>
    <dsp:sp modelId="{9312B733-3AEB-49F6-8245-08553BA2949B}">
      <dsp:nvSpPr>
        <dsp:cNvPr id="0" name=""/>
        <dsp:cNvSpPr/>
      </dsp:nvSpPr>
      <dsp:spPr>
        <a:xfrm>
          <a:off x="4153" y="2877284"/>
          <a:ext cx="2124745" cy="75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Примања од продаје нефинансијске имовине</a:t>
          </a:r>
          <a:endParaRPr lang="en-US" sz="1600" b="1" kern="1200" dirty="0"/>
        </a:p>
      </dsp:txBody>
      <dsp:txXfrm>
        <a:off x="4153" y="2877284"/>
        <a:ext cx="2124745" cy="752400"/>
      </dsp:txXfrm>
    </dsp:sp>
    <dsp:sp modelId="{435AB433-2559-485A-A03D-C32F36288071}">
      <dsp:nvSpPr>
        <dsp:cNvPr id="0" name=""/>
        <dsp:cNvSpPr/>
      </dsp:nvSpPr>
      <dsp:spPr>
        <a:xfrm>
          <a:off x="2128898" y="2877284"/>
          <a:ext cx="424949" cy="7524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723827" y="2877284"/>
          <a:ext cx="5779306" cy="752400"/>
        </a:xfrm>
        <a:prstGeom prst="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kern="1200"/>
            <a:t>Ова примања се остварују продајом непокретности и покретних ствари у власништву општине.</a:t>
          </a:r>
          <a:endParaRPr lang="en-US" sz="1400" kern="1200" dirty="0"/>
        </a:p>
      </dsp:txBody>
      <dsp:txXfrm>
        <a:off x="2723827" y="2877284"/>
        <a:ext cx="5779306" cy="752400"/>
      </dsp:txXfrm>
    </dsp:sp>
    <dsp:sp modelId="{EFAACCF6-3A6A-4536-89B0-F0A7C44F6BE1}">
      <dsp:nvSpPr>
        <dsp:cNvPr id="0" name=""/>
        <dsp:cNvSpPr/>
      </dsp:nvSpPr>
      <dsp:spPr>
        <a:xfrm>
          <a:off x="4153" y="3749159"/>
          <a:ext cx="2124745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Примања од задуживања и  продаје финансијске имовине</a:t>
          </a:r>
          <a:endParaRPr lang="en-US" sz="1600" b="1" kern="1200" dirty="0"/>
        </a:p>
      </dsp:txBody>
      <dsp:txXfrm>
        <a:off x="4153" y="3749159"/>
        <a:ext cx="2124745" cy="990000"/>
      </dsp:txXfrm>
    </dsp:sp>
    <dsp:sp modelId="{6497CA82-45EE-4BD1-AEB4-CC3961FBFB74}">
      <dsp:nvSpPr>
        <dsp:cNvPr id="0" name=""/>
        <dsp:cNvSpPr/>
      </dsp:nvSpPr>
      <dsp:spPr>
        <a:xfrm>
          <a:off x="2128898" y="3687284"/>
          <a:ext cx="424949" cy="11137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3687284"/>
          <a:ext cx="5779306" cy="1113750"/>
        </a:xfrm>
        <a:prstGeom prst="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0" i="0" kern="120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kern="1200" dirty="0"/>
        </a:p>
      </dsp:txBody>
      <dsp:txXfrm>
        <a:off x="2723827" y="3687284"/>
        <a:ext cx="5779306" cy="1113750"/>
      </dsp:txXfrm>
    </dsp:sp>
    <dsp:sp modelId="{939B76D1-BB33-4E50-9ECD-839FB5787B95}">
      <dsp:nvSpPr>
        <dsp:cNvPr id="0" name=""/>
        <dsp:cNvSpPr/>
      </dsp:nvSpPr>
      <dsp:spPr>
        <a:xfrm>
          <a:off x="4153" y="4858634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Пренета средства из ранијих година</a:t>
          </a:r>
          <a:endParaRPr lang="en-US" sz="1600" b="1" kern="1200" dirty="0"/>
        </a:p>
      </dsp:txBody>
      <dsp:txXfrm>
        <a:off x="4153" y="4858634"/>
        <a:ext cx="2124745" cy="534600"/>
      </dsp:txXfrm>
    </dsp:sp>
    <dsp:sp modelId="{7845F59F-6101-48DE-ABCC-EC5351843F5B}">
      <dsp:nvSpPr>
        <dsp:cNvPr id="0" name=""/>
        <dsp:cNvSpPr/>
      </dsp:nvSpPr>
      <dsp:spPr>
        <a:xfrm>
          <a:off x="2128898" y="4858634"/>
          <a:ext cx="424949" cy="5346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4858634"/>
          <a:ext cx="5779306" cy="53460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/>
            <a:t> Представљају вишак прихода буџета општине који нису потрошени у претходној  буџетској години</a:t>
          </a:r>
          <a:endParaRPr lang="en-US" sz="1400" kern="1200" dirty="0"/>
        </a:p>
      </dsp:txBody>
      <dsp:txXfrm>
        <a:off x="2723827" y="4858634"/>
        <a:ext cx="5779306" cy="534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49527" y="1191898"/>
          <a:ext cx="2762919" cy="276291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200" kern="1200" dirty="0"/>
            <a:t>Укупни буџетски приходи и примања  757.998.738 динара</a:t>
          </a:r>
          <a:endParaRPr lang="en-US" sz="2200" kern="1200" dirty="0"/>
        </a:p>
      </dsp:txBody>
      <dsp:txXfrm>
        <a:off x="2354147" y="1596518"/>
        <a:ext cx="1953679" cy="1953679"/>
      </dsp:txXfrm>
    </dsp:sp>
    <dsp:sp modelId="{63432802-399F-407F-AC10-7219543A0326}">
      <dsp:nvSpPr>
        <dsp:cNvPr id="0" name=""/>
        <dsp:cNvSpPr/>
      </dsp:nvSpPr>
      <dsp:spPr>
        <a:xfrm>
          <a:off x="2640257" y="85242"/>
          <a:ext cx="1381459" cy="138145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Приходи од  пореза  391.185.000        динара</a:t>
          </a:r>
          <a:endParaRPr lang="en-US" sz="1200" kern="1200" dirty="0"/>
        </a:p>
      </dsp:txBody>
      <dsp:txXfrm>
        <a:off x="2842567" y="287552"/>
        <a:ext cx="976839" cy="976839"/>
      </dsp:txXfrm>
    </dsp:sp>
    <dsp:sp modelId="{449BFEB2-6844-4A2C-8DC2-780280CBA079}">
      <dsp:nvSpPr>
        <dsp:cNvPr id="0" name=""/>
        <dsp:cNvSpPr/>
      </dsp:nvSpPr>
      <dsp:spPr>
        <a:xfrm>
          <a:off x="4349672" y="1327205"/>
          <a:ext cx="1381459" cy="138145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Трансфери 185.913.738</a:t>
          </a:r>
          <a:br>
            <a:rPr lang="sr-Latn-RS" sz="1200" kern="1200" dirty="0"/>
          </a:br>
          <a:r>
            <a:rPr lang="sr-Cyrl-RS" sz="1200" kern="1200" dirty="0"/>
            <a:t>динара</a:t>
          </a:r>
          <a:endParaRPr lang="en-US" sz="1200" kern="1200" dirty="0"/>
        </a:p>
      </dsp:txBody>
      <dsp:txXfrm>
        <a:off x="4551982" y="1529515"/>
        <a:ext cx="976839" cy="976839"/>
      </dsp:txXfrm>
    </dsp:sp>
    <dsp:sp modelId="{9DDE88A7-5745-4E4F-A7A8-F71A4DA0D5F2}">
      <dsp:nvSpPr>
        <dsp:cNvPr id="0" name=""/>
        <dsp:cNvSpPr/>
      </dsp:nvSpPr>
      <dsp:spPr>
        <a:xfrm>
          <a:off x="3717569" y="3326446"/>
          <a:ext cx="1381459" cy="138145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Други приходи 135.150.000динара</a:t>
          </a:r>
          <a:endParaRPr lang="en-US" sz="1200" kern="1200" dirty="0"/>
        </a:p>
      </dsp:txBody>
      <dsp:txXfrm>
        <a:off x="3919879" y="3528756"/>
        <a:ext cx="976839" cy="976839"/>
      </dsp:txXfrm>
    </dsp:sp>
    <dsp:sp modelId="{72DE4213-15E1-4436-8045-C055E8A54EDE}">
      <dsp:nvSpPr>
        <dsp:cNvPr id="0" name=""/>
        <dsp:cNvSpPr/>
      </dsp:nvSpPr>
      <dsp:spPr>
        <a:xfrm>
          <a:off x="1583780" y="3336743"/>
          <a:ext cx="1381459" cy="138145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7947101"/>
                <a:satOff val="31849"/>
                <a:lumOff val="6902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7947101"/>
                <a:satOff val="31849"/>
                <a:lumOff val="6902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7947101"/>
                <a:satOff val="31849"/>
                <a:lumOff val="69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Меморандумске ставке 2.000.000</a:t>
          </a:r>
          <a:endParaRPr lang="en-US" sz="1200" kern="1200" dirty="0"/>
        </a:p>
      </dsp:txBody>
      <dsp:txXfrm>
        <a:off x="1786090" y="3539053"/>
        <a:ext cx="976839" cy="976839"/>
      </dsp:txXfrm>
    </dsp:sp>
    <dsp:sp modelId="{FC69A2CE-A671-47B5-8CD8-544465E52E9C}">
      <dsp:nvSpPr>
        <dsp:cNvPr id="0" name=""/>
        <dsp:cNvSpPr/>
      </dsp:nvSpPr>
      <dsp:spPr>
        <a:xfrm>
          <a:off x="930841" y="1327205"/>
          <a:ext cx="1381459" cy="138145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Пренета средства из ранијих година</a:t>
          </a:r>
          <a:r>
            <a:rPr lang="sr-Latn-RS" sz="1200" kern="1200" dirty="0"/>
            <a:t> </a:t>
          </a:r>
          <a:r>
            <a:rPr lang="sr-Cyrl-RS" sz="1200" kern="1200" dirty="0"/>
            <a:t>43.750.000 </a:t>
          </a:r>
          <a:r>
            <a:rPr lang="sr-Latn-RS" sz="1200" kern="1200" dirty="0"/>
            <a:t> </a:t>
          </a:r>
          <a:r>
            <a:rPr lang="sr-Cyrl-RS" sz="1200" kern="1200" dirty="0"/>
            <a:t>динара</a:t>
          </a:r>
          <a:endParaRPr lang="en-US" sz="1200" kern="1200" dirty="0"/>
        </a:p>
      </dsp:txBody>
      <dsp:txXfrm>
        <a:off x="1133151" y="1529515"/>
        <a:ext cx="976839" cy="9768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68686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Расходи за запослене</a:t>
          </a:r>
          <a:endParaRPr lang="en-US" sz="1500" b="1" kern="1200" dirty="0"/>
        </a:p>
      </dsp:txBody>
      <dsp:txXfrm>
        <a:off x="0" y="168686"/>
        <a:ext cx="2055390" cy="297000"/>
      </dsp:txXfrm>
    </dsp:sp>
    <dsp:sp modelId="{02385D1D-92EB-445D-B736-940004751C79}">
      <dsp:nvSpPr>
        <dsp:cNvPr id="0" name=""/>
        <dsp:cNvSpPr/>
      </dsp:nvSpPr>
      <dsp:spPr>
        <a:xfrm>
          <a:off x="2055390" y="66593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30900" y="66593"/>
          <a:ext cx="5590663" cy="5011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30900" y="66593"/>
        <a:ext cx="5590663" cy="501187"/>
      </dsp:txXfrm>
    </dsp:sp>
    <dsp:sp modelId="{F40D94EA-52E0-4740-A924-EAF350BDF213}">
      <dsp:nvSpPr>
        <dsp:cNvPr id="0" name=""/>
        <dsp:cNvSpPr/>
      </dsp:nvSpPr>
      <dsp:spPr>
        <a:xfrm>
          <a:off x="0" y="723584"/>
          <a:ext cx="2055390" cy="501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Коришћење роба и услуга </a:t>
          </a:r>
          <a:endParaRPr lang="en-US" sz="1500" kern="1200" dirty="0"/>
        </a:p>
      </dsp:txBody>
      <dsp:txXfrm>
        <a:off x="0" y="723584"/>
        <a:ext cx="2055390" cy="501187"/>
      </dsp:txXfrm>
    </dsp:sp>
    <dsp:sp modelId="{0E930D30-96BC-4D43-B65A-EE88C46DBE48}">
      <dsp:nvSpPr>
        <dsp:cNvPr id="0" name=""/>
        <dsp:cNvSpPr/>
      </dsp:nvSpPr>
      <dsp:spPr>
        <a:xfrm>
          <a:off x="2055390" y="621780"/>
          <a:ext cx="411078" cy="704794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30900" y="621780"/>
          <a:ext cx="5590663" cy="704794"/>
        </a:xfrm>
        <a:prstGeom prst="rect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30900" y="621780"/>
        <a:ext cx="5590663" cy="704794"/>
      </dsp:txXfrm>
    </dsp:sp>
    <dsp:sp modelId="{CCB8139E-CA19-491D-9FCD-6BF28923C725}">
      <dsp:nvSpPr>
        <dsp:cNvPr id="0" name=""/>
        <dsp:cNvSpPr/>
      </dsp:nvSpPr>
      <dsp:spPr>
        <a:xfrm>
          <a:off x="0" y="1677575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Дотације и трансфери</a:t>
          </a:r>
          <a:endParaRPr lang="en-US" sz="1500" b="1" kern="1200" dirty="0"/>
        </a:p>
      </dsp:txBody>
      <dsp:txXfrm>
        <a:off x="0" y="1677575"/>
        <a:ext cx="2055390" cy="297000"/>
      </dsp:txXfrm>
    </dsp:sp>
    <dsp:sp modelId="{14D1633C-A097-4A5A-8269-B04E98857E56}">
      <dsp:nvSpPr>
        <dsp:cNvPr id="0" name=""/>
        <dsp:cNvSpPr/>
      </dsp:nvSpPr>
      <dsp:spPr>
        <a:xfrm>
          <a:off x="2055390" y="1380575"/>
          <a:ext cx="411078" cy="891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30900" y="1380575"/>
          <a:ext cx="5590663" cy="891000"/>
        </a:xfrm>
        <a:prstGeom prst="rect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30900" y="1380575"/>
        <a:ext cx="5590663" cy="891000"/>
      </dsp:txXfrm>
    </dsp:sp>
    <dsp:sp modelId="{9312B733-3AEB-49F6-8245-08553BA2949B}">
      <dsp:nvSpPr>
        <dsp:cNvPr id="0" name=""/>
        <dsp:cNvSpPr/>
      </dsp:nvSpPr>
      <dsp:spPr>
        <a:xfrm>
          <a:off x="0" y="2427669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Остали расходи</a:t>
          </a:r>
          <a:endParaRPr lang="en-US" sz="1500" b="1" kern="1200" dirty="0"/>
        </a:p>
      </dsp:txBody>
      <dsp:txXfrm>
        <a:off x="0" y="2427669"/>
        <a:ext cx="2055390" cy="297000"/>
      </dsp:txXfrm>
    </dsp:sp>
    <dsp:sp modelId="{435AB433-2559-485A-A03D-C32F36288071}">
      <dsp:nvSpPr>
        <dsp:cNvPr id="0" name=""/>
        <dsp:cNvSpPr/>
      </dsp:nvSpPr>
      <dsp:spPr>
        <a:xfrm>
          <a:off x="2055390" y="2325575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30900" y="2325575"/>
          <a:ext cx="5590663" cy="501187"/>
        </a:xfrm>
        <a:prstGeom prst="rect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казне.</a:t>
          </a:r>
          <a:endParaRPr lang="en-US" sz="1400" kern="1200" dirty="0"/>
        </a:p>
      </dsp:txBody>
      <dsp:txXfrm>
        <a:off x="2630900" y="2325575"/>
        <a:ext cx="5590663" cy="501187"/>
      </dsp:txXfrm>
    </dsp:sp>
    <dsp:sp modelId="{EFAACCF6-3A6A-4536-89B0-F0A7C44F6BE1}">
      <dsp:nvSpPr>
        <dsp:cNvPr id="0" name=""/>
        <dsp:cNvSpPr/>
      </dsp:nvSpPr>
      <dsp:spPr>
        <a:xfrm>
          <a:off x="0" y="2982856"/>
          <a:ext cx="205740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Субвенције</a:t>
          </a:r>
          <a:endParaRPr lang="en-US" sz="1500" b="1" kern="1200" dirty="0"/>
        </a:p>
      </dsp:txBody>
      <dsp:txXfrm>
        <a:off x="0" y="2982856"/>
        <a:ext cx="2057400" cy="297000"/>
      </dsp:txXfrm>
    </dsp:sp>
    <dsp:sp modelId="{6497CA82-45EE-4BD1-AEB4-CC3961FBFB74}">
      <dsp:nvSpPr>
        <dsp:cNvPr id="0" name=""/>
        <dsp:cNvSpPr/>
      </dsp:nvSpPr>
      <dsp:spPr>
        <a:xfrm>
          <a:off x="2057399" y="2880762"/>
          <a:ext cx="411480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33471" y="2880762"/>
          <a:ext cx="5596128" cy="501187"/>
        </a:xfrm>
        <a:prstGeom prst="rect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за функционисање јавних предузећа и  пољопривредним произвођачима. </a:t>
          </a:r>
          <a:endParaRPr lang="en-US" sz="1400" kern="1200" dirty="0"/>
        </a:p>
      </dsp:txBody>
      <dsp:txXfrm>
        <a:off x="2633471" y="2880762"/>
        <a:ext cx="5596128" cy="501187"/>
      </dsp:txXfrm>
    </dsp:sp>
    <dsp:sp modelId="{939B76D1-BB33-4E50-9ECD-839FB5787B95}">
      <dsp:nvSpPr>
        <dsp:cNvPr id="0" name=""/>
        <dsp:cNvSpPr/>
      </dsp:nvSpPr>
      <dsp:spPr>
        <a:xfrm>
          <a:off x="0" y="3538044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Социјална заштита</a:t>
          </a:r>
          <a:endParaRPr lang="en-US" sz="1500" b="1" kern="1200" dirty="0"/>
        </a:p>
      </dsp:txBody>
      <dsp:txXfrm>
        <a:off x="0" y="3538044"/>
        <a:ext cx="2055390" cy="297000"/>
      </dsp:txXfrm>
    </dsp:sp>
    <dsp:sp modelId="{7845F59F-6101-48DE-ABCC-EC5351843F5B}">
      <dsp:nvSpPr>
        <dsp:cNvPr id="0" name=""/>
        <dsp:cNvSpPr/>
      </dsp:nvSpPr>
      <dsp:spPr>
        <a:xfrm>
          <a:off x="2055390" y="3435950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30900" y="3435950"/>
          <a:ext cx="5590663" cy="501187"/>
        </a:xfrm>
        <a:prstGeom prst="rect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грађана.</a:t>
          </a:r>
          <a:endParaRPr lang="en-US" sz="1400" kern="1200" dirty="0"/>
        </a:p>
      </dsp:txBody>
      <dsp:txXfrm>
        <a:off x="2630900" y="3435950"/>
        <a:ext cx="5590663" cy="501187"/>
      </dsp:txXfrm>
    </dsp:sp>
    <dsp:sp modelId="{B471A916-B6F4-4017-A447-E2C98CEE19B9}">
      <dsp:nvSpPr>
        <dsp:cNvPr id="0" name=""/>
        <dsp:cNvSpPr/>
      </dsp:nvSpPr>
      <dsp:spPr>
        <a:xfrm>
          <a:off x="0" y="42138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Буџетска резерва</a:t>
          </a:r>
          <a:endParaRPr lang="en-US" sz="1500" b="1" kern="1200" dirty="0"/>
        </a:p>
      </dsp:txBody>
      <dsp:txXfrm>
        <a:off x="0" y="4213887"/>
        <a:ext cx="2055390" cy="297000"/>
      </dsp:txXfrm>
    </dsp:sp>
    <dsp:sp modelId="{7F976215-9D17-4223-A92A-D3302071B429}">
      <dsp:nvSpPr>
        <dsp:cNvPr id="0" name=""/>
        <dsp:cNvSpPr/>
      </dsp:nvSpPr>
      <dsp:spPr>
        <a:xfrm>
          <a:off x="2055390" y="39911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30900" y="3991137"/>
          <a:ext cx="5590663" cy="742500"/>
        </a:xfrm>
        <a:prstGeom prst="rect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Буџетска резерва </a:t>
          </a:r>
          <a:r>
            <a:rPr lang="sr-Cyrl-RS" sz="15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500" kern="1200" dirty="0"/>
        </a:p>
      </dsp:txBody>
      <dsp:txXfrm>
        <a:off x="2630900" y="3991137"/>
        <a:ext cx="5590663" cy="742500"/>
      </dsp:txXfrm>
    </dsp:sp>
    <dsp:sp modelId="{320B77C6-F8A0-4CEB-8B55-79E4A1BAF9E9}">
      <dsp:nvSpPr>
        <dsp:cNvPr id="0" name=""/>
        <dsp:cNvSpPr/>
      </dsp:nvSpPr>
      <dsp:spPr>
        <a:xfrm>
          <a:off x="0" y="50103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Капитални издаци</a:t>
          </a:r>
          <a:endParaRPr lang="en-US" sz="1500" b="1" kern="1200" dirty="0"/>
        </a:p>
      </dsp:txBody>
      <dsp:txXfrm>
        <a:off x="0" y="5010387"/>
        <a:ext cx="2055390" cy="297000"/>
      </dsp:txXfrm>
    </dsp:sp>
    <dsp:sp modelId="{803A06C6-F698-48F4-A91D-0B2B17EECBA4}">
      <dsp:nvSpPr>
        <dsp:cNvPr id="0" name=""/>
        <dsp:cNvSpPr/>
      </dsp:nvSpPr>
      <dsp:spPr>
        <a:xfrm>
          <a:off x="2055390" y="47876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30900" y="4787637"/>
          <a:ext cx="5590663" cy="74250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Капитални издаци </a:t>
          </a:r>
          <a:r>
            <a:rPr lang="sr-Cyrl-RS" sz="1500" kern="1200" dirty="0"/>
            <a:t>су трошкови за изградњу нових, или инвестиционо одржавање постојећих објеката, набавку опреме, машина, земљишта и слично.</a:t>
          </a:r>
          <a:endParaRPr lang="en-US" sz="1500" kern="1200" dirty="0"/>
        </a:p>
      </dsp:txBody>
      <dsp:txXfrm>
        <a:off x="2630900" y="4787637"/>
        <a:ext cx="5590663" cy="742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E8C8F-937E-4EB9-9E6C-44770F1A6128}">
      <dsp:nvSpPr>
        <dsp:cNvPr id="0" name=""/>
        <dsp:cNvSpPr/>
      </dsp:nvSpPr>
      <dsp:spPr>
        <a:xfrm>
          <a:off x="2236574" y="388257"/>
          <a:ext cx="3839925" cy="3839925"/>
        </a:xfrm>
        <a:prstGeom prst="blockArc">
          <a:avLst>
            <a:gd name="adj1" fmla="val 14040000"/>
            <a:gd name="adj2" fmla="val 16200000"/>
            <a:gd name="adj3" fmla="val 2758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A05567-15E8-4CA5-9EFA-B9E7B69524E9}">
      <dsp:nvSpPr>
        <dsp:cNvPr id="0" name=""/>
        <dsp:cNvSpPr/>
      </dsp:nvSpPr>
      <dsp:spPr>
        <a:xfrm>
          <a:off x="2236574" y="388257"/>
          <a:ext cx="3839925" cy="3839925"/>
        </a:xfrm>
        <a:prstGeom prst="blockArc">
          <a:avLst>
            <a:gd name="adj1" fmla="val 11880000"/>
            <a:gd name="adj2" fmla="val 14040000"/>
            <a:gd name="adj3" fmla="val 2758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884431-F906-455C-AAF5-4FBEC1E13C27}">
      <dsp:nvSpPr>
        <dsp:cNvPr id="0" name=""/>
        <dsp:cNvSpPr/>
      </dsp:nvSpPr>
      <dsp:spPr>
        <a:xfrm>
          <a:off x="2288675" y="193015"/>
          <a:ext cx="3839925" cy="3839925"/>
        </a:xfrm>
        <a:prstGeom prst="blockArc">
          <a:avLst>
            <a:gd name="adj1" fmla="val 9248568"/>
            <a:gd name="adj2" fmla="val 11512946"/>
            <a:gd name="adj3" fmla="val 275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0575E5C-DEAA-49FF-9C6A-0DF4C03D040D}">
      <dsp:nvSpPr>
        <dsp:cNvPr id="0" name=""/>
        <dsp:cNvSpPr/>
      </dsp:nvSpPr>
      <dsp:spPr>
        <a:xfrm>
          <a:off x="2415634" y="535936"/>
          <a:ext cx="3839925" cy="3839925"/>
        </a:xfrm>
        <a:prstGeom prst="blockArc">
          <a:avLst>
            <a:gd name="adj1" fmla="val 7981662"/>
            <a:gd name="adj2" fmla="val 9913501"/>
            <a:gd name="adj3" fmla="val 2758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4EFD8D8-F116-4363-8F07-0BDD118D8287}">
      <dsp:nvSpPr>
        <dsp:cNvPr id="0" name=""/>
        <dsp:cNvSpPr/>
      </dsp:nvSpPr>
      <dsp:spPr>
        <a:xfrm>
          <a:off x="2236574" y="388257"/>
          <a:ext cx="3839925" cy="3839925"/>
        </a:xfrm>
        <a:prstGeom prst="blockArc">
          <a:avLst>
            <a:gd name="adj1" fmla="val 5400000"/>
            <a:gd name="adj2" fmla="val 7560000"/>
            <a:gd name="adj3" fmla="val 275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9B55A0-D6BC-47A3-92D9-CF0D462CBA3E}">
      <dsp:nvSpPr>
        <dsp:cNvPr id="0" name=""/>
        <dsp:cNvSpPr/>
      </dsp:nvSpPr>
      <dsp:spPr>
        <a:xfrm>
          <a:off x="2200813" y="388595"/>
          <a:ext cx="3839925" cy="3839925"/>
        </a:xfrm>
        <a:prstGeom prst="blockArc">
          <a:avLst>
            <a:gd name="adj1" fmla="val 3145669"/>
            <a:gd name="adj2" fmla="val 5335069"/>
            <a:gd name="adj3" fmla="val 2758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EBC4AA2-7966-4002-8CE2-7479E65C1C79}">
      <dsp:nvSpPr>
        <dsp:cNvPr id="0" name=""/>
        <dsp:cNvSpPr/>
      </dsp:nvSpPr>
      <dsp:spPr>
        <a:xfrm>
          <a:off x="2248346" y="353196"/>
          <a:ext cx="3839925" cy="3839925"/>
        </a:xfrm>
        <a:prstGeom prst="blockArc">
          <a:avLst>
            <a:gd name="adj1" fmla="val 1147149"/>
            <a:gd name="adj2" fmla="val 3253275"/>
            <a:gd name="adj3" fmla="val 2758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B05264-FBF1-4254-AA6E-8DA1048C9EC5}">
      <dsp:nvSpPr>
        <dsp:cNvPr id="0" name=""/>
        <dsp:cNvSpPr/>
      </dsp:nvSpPr>
      <dsp:spPr>
        <a:xfrm>
          <a:off x="2236574" y="388257"/>
          <a:ext cx="3839925" cy="3839925"/>
        </a:xfrm>
        <a:prstGeom prst="blockArc">
          <a:avLst>
            <a:gd name="adj1" fmla="val 20520000"/>
            <a:gd name="adj2" fmla="val 1080000"/>
            <a:gd name="adj3" fmla="val 275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42F3FF-3AAD-4819-B004-ADDCB69227EB}">
      <dsp:nvSpPr>
        <dsp:cNvPr id="0" name=""/>
        <dsp:cNvSpPr/>
      </dsp:nvSpPr>
      <dsp:spPr>
        <a:xfrm>
          <a:off x="2256350" y="389524"/>
          <a:ext cx="3839925" cy="3839925"/>
        </a:xfrm>
        <a:prstGeom prst="blockArc">
          <a:avLst>
            <a:gd name="adj1" fmla="val 18360000"/>
            <a:gd name="adj2" fmla="val 20520000"/>
            <a:gd name="adj3" fmla="val 2758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C62812-7B8C-4DB2-9C0D-14651D9AFC46}">
      <dsp:nvSpPr>
        <dsp:cNvPr id="0" name=""/>
        <dsp:cNvSpPr/>
      </dsp:nvSpPr>
      <dsp:spPr>
        <a:xfrm>
          <a:off x="2236574" y="388257"/>
          <a:ext cx="3839925" cy="3839925"/>
        </a:xfrm>
        <a:prstGeom prst="blockArc">
          <a:avLst>
            <a:gd name="adj1" fmla="val 16200000"/>
            <a:gd name="adj2" fmla="val 18360000"/>
            <a:gd name="adj3" fmla="val 275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59436B1-B652-4794-B4F4-4850647DACEB}">
      <dsp:nvSpPr>
        <dsp:cNvPr id="0" name=""/>
        <dsp:cNvSpPr/>
      </dsp:nvSpPr>
      <dsp:spPr>
        <a:xfrm>
          <a:off x="3464464" y="1599003"/>
          <a:ext cx="1384146" cy="141843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/>
            <a:t>Укупни расходи и издаци 757.998.738.00</a:t>
          </a:r>
          <a:endParaRPr lang="en-US" sz="1100" kern="1200" dirty="0"/>
        </a:p>
      </dsp:txBody>
      <dsp:txXfrm>
        <a:off x="3667167" y="1806728"/>
        <a:ext cx="978740" cy="1002984"/>
      </dsp:txXfrm>
    </dsp:sp>
    <dsp:sp modelId="{73F305AC-CFDC-45B1-8AB8-6FABD1C99179}">
      <dsp:nvSpPr>
        <dsp:cNvPr id="0" name=""/>
        <dsp:cNvSpPr/>
      </dsp:nvSpPr>
      <dsp:spPr>
        <a:xfrm>
          <a:off x="3637485" y="-103527"/>
          <a:ext cx="1038104" cy="10365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/>
            <a:t>Коришћење роба и услуга 270.909.000 динара</a:t>
          </a:r>
          <a:endParaRPr lang="en-US" sz="900" kern="1200" dirty="0"/>
        </a:p>
      </dsp:txBody>
      <dsp:txXfrm>
        <a:off x="3789512" y="48269"/>
        <a:ext cx="734050" cy="732938"/>
      </dsp:txXfrm>
    </dsp:sp>
    <dsp:sp modelId="{A14630AA-C1BD-4A7E-B665-0A7C9B6C19C9}">
      <dsp:nvSpPr>
        <dsp:cNvPr id="0" name=""/>
        <dsp:cNvSpPr/>
      </dsp:nvSpPr>
      <dsp:spPr>
        <a:xfrm>
          <a:off x="4784201" y="298367"/>
          <a:ext cx="970594" cy="95598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Дотације и трансфери 135.402.600 динара</a:t>
          </a:r>
          <a:endParaRPr lang="en-US" sz="900" kern="1200" dirty="0"/>
        </a:p>
      </dsp:txBody>
      <dsp:txXfrm>
        <a:off x="4926341" y="438368"/>
        <a:ext cx="686314" cy="675984"/>
      </dsp:txXfrm>
    </dsp:sp>
    <dsp:sp modelId="{E43F7264-94BE-4E7E-8A98-A0D70BB3AF06}">
      <dsp:nvSpPr>
        <dsp:cNvPr id="0" name=""/>
        <dsp:cNvSpPr/>
      </dsp:nvSpPr>
      <dsp:spPr>
        <a:xfrm>
          <a:off x="5512321" y="1284678"/>
          <a:ext cx="890050" cy="87684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Расходи за запослене 168.725.000 динара</a:t>
          </a:r>
          <a:endParaRPr lang="en-US" sz="900" kern="1200" dirty="0"/>
        </a:p>
      </dsp:txBody>
      <dsp:txXfrm>
        <a:off x="5642666" y="1413089"/>
        <a:ext cx="629360" cy="620025"/>
      </dsp:txXfrm>
    </dsp:sp>
    <dsp:sp modelId="{115526CD-270E-4C52-A164-15F2B6F9FE39}">
      <dsp:nvSpPr>
        <dsp:cNvPr id="0" name=""/>
        <dsp:cNvSpPr/>
      </dsp:nvSpPr>
      <dsp:spPr>
        <a:xfrm>
          <a:off x="5513825" y="2465551"/>
          <a:ext cx="887042" cy="85557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Социјална помоћ 51.400.000 динара</a:t>
          </a:r>
          <a:endParaRPr lang="en-US" sz="900" kern="1200" dirty="0"/>
        </a:p>
      </dsp:txBody>
      <dsp:txXfrm>
        <a:off x="5643729" y="2590847"/>
        <a:ext cx="627234" cy="604982"/>
      </dsp:txXfrm>
    </dsp:sp>
    <dsp:sp modelId="{5101AD7C-EA94-402A-A388-0FD916639D60}">
      <dsp:nvSpPr>
        <dsp:cNvPr id="0" name=""/>
        <dsp:cNvSpPr/>
      </dsp:nvSpPr>
      <dsp:spPr>
        <a:xfrm>
          <a:off x="4843631" y="3371771"/>
          <a:ext cx="863430" cy="87506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Субвенције 12.500.000 динара</a:t>
          </a:r>
          <a:endParaRPr lang="en-US" sz="900" kern="1200" dirty="0"/>
        </a:p>
      </dsp:txBody>
      <dsp:txXfrm>
        <a:off x="4970077" y="3499922"/>
        <a:ext cx="610538" cy="618765"/>
      </dsp:txXfrm>
    </dsp:sp>
    <dsp:sp modelId="{D19ADD6D-9F0A-4766-B637-BB2D5495A9BB}">
      <dsp:nvSpPr>
        <dsp:cNvPr id="0" name=""/>
        <dsp:cNvSpPr/>
      </dsp:nvSpPr>
      <dsp:spPr>
        <a:xfrm>
          <a:off x="3738124" y="3773915"/>
          <a:ext cx="836825" cy="85557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Остали расходи 48.582.138 динара</a:t>
          </a:r>
          <a:endParaRPr lang="en-US" sz="900" kern="1200" dirty="0"/>
        </a:p>
      </dsp:txBody>
      <dsp:txXfrm>
        <a:off x="3860674" y="3899211"/>
        <a:ext cx="591725" cy="604982"/>
      </dsp:txXfrm>
    </dsp:sp>
    <dsp:sp modelId="{4F05B281-B6DB-45BB-A427-1BF92AADC139}">
      <dsp:nvSpPr>
        <dsp:cNvPr id="0" name=""/>
        <dsp:cNvSpPr/>
      </dsp:nvSpPr>
      <dsp:spPr>
        <a:xfrm>
          <a:off x="2602633" y="3378537"/>
          <a:ext cx="881885" cy="92308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Средства резерве 8.500.000</a:t>
          </a:r>
          <a:endParaRPr lang="en-US" sz="900" kern="1200" dirty="0"/>
        </a:p>
      </dsp:txBody>
      <dsp:txXfrm>
        <a:off x="2731782" y="3513720"/>
        <a:ext cx="623587" cy="652718"/>
      </dsp:txXfrm>
    </dsp:sp>
    <dsp:sp modelId="{2D6C03BD-4023-431E-84F6-C080A9961C8A}">
      <dsp:nvSpPr>
        <dsp:cNvPr id="0" name=""/>
        <dsp:cNvSpPr/>
      </dsp:nvSpPr>
      <dsp:spPr>
        <a:xfrm>
          <a:off x="2009588" y="2455658"/>
          <a:ext cx="990270" cy="96624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Капитални издаци 41.020.000 динара</a:t>
          </a:r>
          <a:endParaRPr lang="en-US" sz="900" kern="1200" dirty="0"/>
        </a:p>
      </dsp:txBody>
      <dsp:txXfrm>
        <a:off x="2154610" y="2597162"/>
        <a:ext cx="700226" cy="683239"/>
      </dsp:txXfrm>
    </dsp:sp>
    <dsp:sp modelId="{5B1F207F-F729-48B8-92A3-2C6260C74349}">
      <dsp:nvSpPr>
        <dsp:cNvPr id="0" name=""/>
        <dsp:cNvSpPr/>
      </dsp:nvSpPr>
      <dsp:spPr>
        <a:xfrm>
          <a:off x="1827228" y="1185355"/>
          <a:ext cx="1057000" cy="10754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Отплата главнице 19.200.000 динара</a:t>
          </a:r>
          <a:endParaRPr lang="en-US" sz="900" kern="1200" dirty="0"/>
        </a:p>
      </dsp:txBody>
      <dsp:txXfrm>
        <a:off x="1982022" y="1342857"/>
        <a:ext cx="747412" cy="760488"/>
      </dsp:txXfrm>
    </dsp:sp>
    <dsp:sp modelId="{CBE67B27-28BF-42E3-A85E-CE70F82D136D}">
      <dsp:nvSpPr>
        <dsp:cNvPr id="0" name=""/>
        <dsp:cNvSpPr/>
      </dsp:nvSpPr>
      <dsp:spPr>
        <a:xfrm>
          <a:off x="2530625" y="244623"/>
          <a:ext cx="1025901" cy="106347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900" kern="1200"/>
            <a:t>Отплата камате 1.760.000</a:t>
          </a:r>
          <a:endParaRPr lang="en-US" sz="900" kern="1200" dirty="0"/>
        </a:p>
      </dsp:txBody>
      <dsp:txXfrm>
        <a:off x="2680865" y="400365"/>
        <a:ext cx="725421" cy="7519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E8E73-7B4B-4C53-9A61-F0DDDFECBE45}">
      <dsp:nvSpPr>
        <dsp:cNvPr id="0" name=""/>
        <dsp:cNvSpPr/>
      </dsp:nvSpPr>
      <dsp:spPr>
        <a:xfrm>
          <a:off x="1363" y="753160"/>
          <a:ext cx="1905553" cy="14081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A1C86F-0F88-4CB9-A8EB-E58B22502B38}">
      <dsp:nvSpPr>
        <dsp:cNvPr id="0" name=""/>
        <dsp:cNvSpPr/>
      </dsp:nvSpPr>
      <dsp:spPr>
        <a:xfrm>
          <a:off x="387862" y="2047549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Канализација</a:t>
          </a:r>
          <a:endParaRPr lang="sr-Latn-RS" sz="1200" kern="1200" dirty="0"/>
        </a:p>
      </dsp:txBody>
      <dsp:txXfrm>
        <a:off x="387862" y="2047549"/>
        <a:ext cx="1642019" cy="394604"/>
      </dsp:txXfrm>
    </dsp:sp>
    <dsp:sp modelId="{4282AB6C-7680-4ED7-B4F6-BB0CAC9FE7BA}">
      <dsp:nvSpPr>
        <dsp:cNvPr id="0" name=""/>
        <dsp:cNvSpPr/>
      </dsp:nvSpPr>
      <dsp:spPr>
        <a:xfrm>
          <a:off x="2405373" y="741909"/>
          <a:ext cx="1905553" cy="140819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226C5-3B9D-4E73-8C96-2182D9F9BA1C}">
      <dsp:nvSpPr>
        <dsp:cNvPr id="0" name=""/>
        <dsp:cNvSpPr/>
      </dsp:nvSpPr>
      <dsp:spPr>
        <a:xfrm>
          <a:off x="2686666" y="2047549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Дечија игралишта</a:t>
          </a:r>
          <a:endParaRPr lang="sr-Latn-RS" sz="1200" kern="1200" dirty="0"/>
        </a:p>
      </dsp:txBody>
      <dsp:txXfrm>
        <a:off x="2686666" y="2047549"/>
        <a:ext cx="1642019" cy="394604"/>
      </dsp:txXfrm>
    </dsp:sp>
    <dsp:sp modelId="{5633790D-A9EC-435E-9E1C-6E6286EE7D13}">
      <dsp:nvSpPr>
        <dsp:cNvPr id="0" name=""/>
        <dsp:cNvSpPr/>
      </dsp:nvSpPr>
      <dsp:spPr>
        <a:xfrm>
          <a:off x="4600305" y="894684"/>
          <a:ext cx="1905553" cy="140819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49BE0-BB18-4BAC-8292-F96138CB6111}">
      <dsp:nvSpPr>
        <dsp:cNvPr id="0" name=""/>
        <dsp:cNvSpPr/>
      </dsp:nvSpPr>
      <dsp:spPr>
        <a:xfrm>
          <a:off x="4985470" y="2047549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Пројектна </a:t>
          </a:r>
          <a:r>
            <a:rPr lang="sr-Cyrl-RS" sz="1200" kern="1200" dirty="0" err="1"/>
            <a:t>докуметација</a:t>
          </a:r>
          <a:endParaRPr lang="sr-Latn-RS" sz="1200" kern="1200" dirty="0"/>
        </a:p>
      </dsp:txBody>
      <dsp:txXfrm>
        <a:off x="4985470" y="2047549"/>
        <a:ext cx="1642019" cy="394604"/>
      </dsp:txXfrm>
    </dsp:sp>
    <dsp:sp modelId="{77E2DF0A-31BF-4A67-9007-3C8B6E86D132}">
      <dsp:nvSpPr>
        <dsp:cNvPr id="0" name=""/>
        <dsp:cNvSpPr/>
      </dsp:nvSpPr>
      <dsp:spPr>
        <a:xfrm>
          <a:off x="6899109" y="894684"/>
          <a:ext cx="1905553" cy="1408197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FEC658-7BF9-429A-B71B-EA5B1ABF6135}">
      <dsp:nvSpPr>
        <dsp:cNvPr id="0" name=""/>
        <dsp:cNvSpPr/>
      </dsp:nvSpPr>
      <dsp:spPr>
        <a:xfrm>
          <a:off x="7284274" y="2047549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Заштита животне средине</a:t>
          </a:r>
          <a:endParaRPr lang="sr-Latn-RS" sz="1200" kern="1200" dirty="0"/>
        </a:p>
      </dsp:txBody>
      <dsp:txXfrm>
        <a:off x="7284274" y="2047549"/>
        <a:ext cx="1642019" cy="394604"/>
      </dsp:txXfrm>
    </dsp:sp>
    <dsp:sp modelId="{8C0C6642-491A-4A73-9EB3-F7E7564C1E38}">
      <dsp:nvSpPr>
        <dsp:cNvPr id="0" name=""/>
        <dsp:cNvSpPr/>
      </dsp:nvSpPr>
      <dsp:spPr>
        <a:xfrm>
          <a:off x="2697" y="2644872"/>
          <a:ext cx="1905553" cy="1408197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0CA832-534B-420C-90AA-27BC45BB786A}">
      <dsp:nvSpPr>
        <dsp:cNvPr id="0" name=""/>
        <dsp:cNvSpPr/>
      </dsp:nvSpPr>
      <dsp:spPr>
        <a:xfrm>
          <a:off x="387862" y="3797736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Кров „Полетарац“ </a:t>
          </a:r>
          <a:r>
            <a:rPr lang="sr-Cyrl-RS" sz="1200" kern="1200" dirty="0" err="1"/>
            <a:t>Владимировац</a:t>
          </a:r>
          <a:endParaRPr lang="sr-Latn-RS" sz="1200" kern="1200" dirty="0"/>
        </a:p>
      </dsp:txBody>
      <dsp:txXfrm>
        <a:off x="387862" y="3797736"/>
        <a:ext cx="1642019" cy="394604"/>
      </dsp:txXfrm>
    </dsp:sp>
    <dsp:sp modelId="{879B64F9-F01A-46C6-BEB0-E110CEE9D336}">
      <dsp:nvSpPr>
        <dsp:cNvPr id="0" name=""/>
        <dsp:cNvSpPr/>
      </dsp:nvSpPr>
      <dsp:spPr>
        <a:xfrm>
          <a:off x="2301501" y="2644872"/>
          <a:ext cx="1905553" cy="1408197"/>
        </a:xfrm>
        <a:prstGeom prst="rect">
          <a:avLst/>
        </a:prstGeom>
        <a:blipFill>
          <a:blip xmlns:r="http://schemas.openxmlformats.org/officeDocument/2006/relationships" r:embed="rId6"/>
          <a:srcRect/>
          <a:stretch>
            <a:fillRect l="-3000" r="-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BF9744-DF48-4A0E-BB97-E8CFB66F9950}">
      <dsp:nvSpPr>
        <dsp:cNvPr id="0" name=""/>
        <dsp:cNvSpPr/>
      </dsp:nvSpPr>
      <dsp:spPr>
        <a:xfrm>
          <a:off x="2686666" y="3797736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Помоћ породицама са децом</a:t>
          </a:r>
          <a:endParaRPr lang="sr-Latn-RS" sz="1200" kern="1200" dirty="0"/>
        </a:p>
      </dsp:txBody>
      <dsp:txXfrm>
        <a:off x="2686666" y="3797736"/>
        <a:ext cx="1642019" cy="394604"/>
      </dsp:txXfrm>
    </dsp:sp>
    <dsp:sp modelId="{EC5CDD0C-E877-49F3-BB40-9D87C7A85FE0}">
      <dsp:nvSpPr>
        <dsp:cNvPr id="0" name=""/>
        <dsp:cNvSpPr/>
      </dsp:nvSpPr>
      <dsp:spPr>
        <a:xfrm>
          <a:off x="4600305" y="2644872"/>
          <a:ext cx="1905553" cy="1408197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472C8-30C9-4B76-801B-4A13FC0896E0}">
      <dsp:nvSpPr>
        <dsp:cNvPr id="0" name=""/>
        <dsp:cNvSpPr/>
      </dsp:nvSpPr>
      <dsp:spPr>
        <a:xfrm>
          <a:off x="4985470" y="3797736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Субвенције за пољопривреду</a:t>
          </a:r>
          <a:endParaRPr lang="sr-Latn-RS" sz="1200" kern="1200" dirty="0"/>
        </a:p>
      </dsp:txBody>
      <dsp:txXfrm>
        <a:off x="4985470" y="3797736"/>
        <a:ext cx="1642019" cy="394604"/>
      </dsp:txXfrm>
    </dsp:sp>
    <dsp:sp modelId="{B47C9354-778D-4E32-A47E-29470670912F}">
      <dsp:nvSpPr>
        <dsp:cNvPr id="0" name=""/>
        <dsp:cNvSpPr/>
      </dsp:nvSpPr>
      <dsp:spPr>
        <a:xfrm>
          <a:off x="6899109" y="2644872"/>
          <a:ext cx="1905553" cy="1408197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5E4270-A9D2-48A4-863E-F0CD3A0D4EB2}">
      <dsp:nvSpPr>
        <dsp:cNvPr id="0" name=""/>
        <dsp:cNvSpPr/>
      </dsp:nvSpPr>
      <dsp:spPr>
        <a:xfrm>
          <a:off x="7284274" y="3797736"/>
          <a:ext cx="1642019" cy="394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kern="1200" dirty="0"/>
            <a:t>Мере активне политике запошљавања</a:t>
          </a:r>
          <a:endParaRPr lang="sr-Latn-RS" sz="1200" kern="1200" dirty="0"/>
        </a:p>
      </dsp:txBody>
      <dsp:txXfrm>
        <a:off x="7284274" y="3797736"/>
        <a:ext cx="1642019" cy="394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pPr/>
              <a:t>22.12.2022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0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pPr/>
              <a:t>22.12.2022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88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96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63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54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66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sliku na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Čuvar mesta za napomen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Čuvar mesta za broj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637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1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22.12.2022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22.12.2022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22.12.2022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22.12.2022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22.12.2022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22.12.2022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22.12.2022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ОПШТИНА</a:t>
            </a:r>
            <a:r>
              <a:rPr lang="en-US" dirty="0"/>
              <a:t> </a:t>
            </a:r>
            <a:r>
              <a:rPr lang="sr-Cyrl-RS" dirty="0"/>
              <a:t>АЛИБУНАР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КРОЗ ОДЛУКУ О БУЏЕТУ за 202</a:t>
            </a:r>
            <a:r>
              <a:rPr lang="en-GB" dirty="0"/>
              <a:t>1</a:t>
            </a:r>
            <a:r>
              <a:rPr lang="sr-Cyrl-RS" dirty="0"/>
              <a:t>. годину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74A3A7D3-D6B7-4B6B-88CC-DA85CCA7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108" y="136525"/>
            <a:ext cx="2404584" cy="258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55704"/>
      </p:ext>
    </p:extLst>
  </p:cSld>
  <p:clrMapOvr>
    <a:masterClrMapping/>
  </p:clrMapOvr>
  <p:extLst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642945"/>
              </p:ext>
            </p:extLst>
          </p:nvPr>
        </p:nvGraphicFramePr>
        <p:xfrm>
          <a:off x="457200" y="112474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2021. годину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48518132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AF26-CBF3-47D3-B412-DD36193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900" b="1" dirty="0"/>
              <a:t>Структура планираних прихода и примања за 2021. годину</a:t>
            </a:r>
            <a:endParaRPr lang="en-US" sz="2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78D249-127B-455E-A23A-CF5A13A6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5413739"/>
              </p:ext>
            </p:extLst>
          </p:nvPr>
        </p:nvGraphicFramePr>
        <p:xfrm>
          <a:off x="899592" y="1404937"/>
          <a:ext cx="7344815" cy="4688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616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5195788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sr-Cyrl-RS" sz="1600" dirty="0"/>
              <a:t>	</a:t>
            </a:r>
            <a:r>
              <a:rPr lang="sr-Cyrl-RS" sz="1700" dirty="0"/>
              <a:t>Буџет мора бити у равнотежи, што значи да расходи морају одговарати приходима. Укупни планирани расходи и издаци у 2021. години из буџета износе: </a:t>
            </a:r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</a:t>
            </a:r>
            <a:r>
              <a:rPr lang="sr-Cyrl-RS" sz="1700" dirty="0"/>
              <a:t>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ИЗДАЦИ</a:t>
            </a:r>
            <a:r>
              <a:rPr lang="sr-Cyrl-RS" sz="17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dirty="0"/>
              <a:t>e</a:t>
            </a:r>
            <a:r>
              <a:rPr lang="sr-Cyrl-RS" sz="17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И ИЗДАЦИ </a:t>
            </a:r>
            <a:r>
              <a:rPr lang="sr-Cyrl-RS" sz="1700" dirty="0"/>
              <a:t>морају се исказивати на законом прописан начин, односно морају се исказивати: по </a:t>
            </a:r>
            <a:r>
              <a:rPr lang="sr-Cyrl-RS" sz="1700" i="1" dirty="0"/>
              <a:t>програмима</a:t>
            </a:r>
            <a:r>
              <a:rPr lang="sr-Cyrl-RS" sz="1700" dirty="0"/>
              <a:t> који показују колико се троши за извршавање основних надлежности и стратешких циљева општине; по </a:t>
            </a:r>
            <a:r>
              <a:rPr lang="sr-Cyrl-RS" sz="1700" i="1" dirty="0"/>
              <a:t>основној намени </a:t>
            </a:r>
            <a:r>
              <a:rPr lang="sr-Cyrl-RS" sz="1700" dirty="0"/>
              <a:t>која показује за коју врсту трошка се средства издвајају; по </a:t>
            </a:r>
            <a:r>
              <a:rPr lang="sr-Cyrl-RS" sz="1700" i="1" dirty="0"/>
              <a:t>функцији</a:t>
            </a:r>
            <a:r>
              <a:rPr lang="sr-Cyrl-RS" sz="1700" dirty="0"/>
              <a:t> која показује функционалну намену за одређену област и по </a:t>
            </a:r>
            <a:r>
              <a:rPr lang="sr-Cyrl-RS" sz="1700" i="1" dirty="0"/>
              <a:t>корисницима буџета </a:t>
            </a:r>
            <a:r>
              <a:rPr lang="sr-Cyrl-RS" sz="1700" dirty="0"/>
              <a:t>што показује организацију рада општине.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FD6A88A-550B-4306-B111-9817A14514A4}"/>
              </a:ext>
            </a:extLst>
          </p:cNvPr>
          <p:cNvSpPr/>
          <p:nvPr/>
        </p:nvSpPr>
        <p:spPr>
          <a:xfrm>
            <a:off x="2879812" y="2132856"/>
            <a:ext cx="3384376" cy="93610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/>
              <a:t>757.998.738.</a:t>
            </a:r>
            <a:r>
              <a:rPr lang="sr-Latn-RS" b="1" dirty="0"/>
              <a:t> </a:t>
            </a:r>
            <a:r>
              <a:rPr lang="sr-Cyrl-RS" b="1" dirty="0"/>
              <a:t>милиона 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326754"/>
              </p:ext>
            </p:extLst>
          </p:nvPr>
        </p:nvGraphicFramePr>
        <p:xfrm>
          <a:off x="457200" y="1129627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0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расхода и издатака буџета за 2021. годину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86812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49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DA96AB-1BB4-4AFB-8B9B-A1AEF83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A478F6-E136-4D8F-AFEC-D3F880B1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Структура 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2021. годину</a:t>
            </a:r>
            <a:endParaRPr lang="en-US" sz="3200" b="1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/>
        </p:nvGraphicFramePr>
        <p:xfrm>
          <a:off x="1481137" y="1404937"/>
          <a:ext cx="6181725" cy="404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841880"/>
              </p:ext>
            </p:extLst>
          </p:nvPr>
        </p:nvGraphicFramePr>
        <p:xfrm>
          <a:off x="1043608" y="1557337"/>
          <a:ext cx="7272807" cy="4751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8675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678285"/>
              </p:ext>
            </p:extLst>
          </p:nvPr>
        </p:nvGraphicFramePr>
        <p:xfrm>
          <a:off x="91846" y="980729"/>
          <a:ext cx="8152562" cy="55422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632282">
                  <a:extLst>
                    <a:ext uri="{9D8B030D-6E8A-4147-A177-3AD203B41FA5}">
                      <a16:colId xmlns:a16="http://schemas.microsoft.com/office/drawing/2014/main" val="175490075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826029379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2021. годину  (износ у динарима)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39698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270337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52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886382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,400,000.00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828767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14,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525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739703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24436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,500,000.00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616700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67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014335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и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97,170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621918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72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224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5561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dirty="0"/>
                        <a:t>Програм 10. Средње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078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538964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473036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000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377779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990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41417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00,000.00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263995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64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1089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483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,000.00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6446889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78124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400" dirty="0"/>
                        <a:t>Укупни расходи по програмима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757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998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sr-Cyrl-R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738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.00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40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r-Cyrl-RS" sz="3100" b="1" dirty="0"/>
              <a:t>Структура расхода по буџетским програмима</a:t>
            </a: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372166"/>
              </p:ext>
            </p:extLst>
          </p:nvPr>
        </p:nvGraphicFramePr>
        <p:xfrm>
          <a:off x="1076325" y="1028700"/>
          <a:ext cx="6991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9708065"/>
              </p:ext>
            </p:extLst>
          </p:nvPr>
        </p:nvGraphicFramePr>
        <p:xfrm>
          <a:off x="899592" y="1181100"/>
          <a:ext cx="7560840" cy="5056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5339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CB4A-67E9-4969-9378-2F9471CD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rmAutofit/>
          </a:bodyPr>
          <a:lstStyle/>
          <a:p>
            <a:r>
              <a:rPr lang="sr-Cyrl-RS" sz="2800" dirty="0"/>
              <a:t>Најважнији пројекти</a:t>
            </a:r>
            <a:r>
              <a:rPr lang="sr-Latn-RS" sz="2800" dirty="0"/>
              <a:t> </a:t>
            </a:r>
            <a:r>
              <a:rPr lang="sr-Cyrl-RS" sz="2800" dirty="0"/>
              <a:t>од интереса за локалну заједницу(у сликама)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C8D17-1B6A-44A9-964C-1E30D9DB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20" name="Dijagram 19">
            <a:extLst>
              <a:ext uri="{FF2B5EF4-FFF2-40B4-BE49-F238E27FC236}">
                <a16:creationId xmlns:a16="http://schemas.microsoft.com/office/drawing/2014/main" id="{3B26431F-29DA-47B1-AB70-0498291D3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017026"/>
              </p:ext>
            </p:extLst>
          </p:nvPr>
        </p:nvGraphicFramePr>
        <p:xfrm>
          <a:off x="107504" y="1269324"/>
          <a:ext cx="8928992" cy="5087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07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2" name="Slika 11" descr="Slika na kojoj se nalazi tekst, nebo, drvo, otvoreni prostor&#10;&#10;Opis je automatski generisan">
            <a:extLst>
              <a:ext uri="{FF2B5EF4-FFF2-40B4-BE49-F238E27FC236}">
                <a16:creationId xmlns:a16="http://schemas.microsoft.com/office/drawing/2014/main" id="{7F5B5646-5F42-4047-84B6-B711BDA87F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7087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00EA0-F487-4F15-B0C7-5D5B1A49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Уколико сте заинтересовани да сагледате у целини Одлуку о буџету општине Алибунар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2021. годину, исту можете преузети на следећем линку интернет странице општинске управе: </a:t>
            </a:r>
            <a:r>
              <a:rPr lang="sr-Latn-RS" dirty="0"/>
              <a:t>www.alibunar.org.rs</a:t>
            </a:r>
            <a:r>
              <a:rPr lang="sr-Cyrl-RS" dirty="0"/>
              <a:t> 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E72C1-4469-43B7-B387-2085293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општине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Cyrl-RS" dirty="0"/>
              <a:t>Појам буџета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општинска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2021. годину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2021. 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/>
              <a:t>Најважнији </a:t>
            </a:r>
            <a:r>
              <a:rPr lang="sr-Cyrl-RS" dirty="0"/>
              <a:t>капитални пројекти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пројекти</a:t>
            </a:r>
            <a:r>
              <a:rPr lang="sr-Latn-RS" dirty="0"/>
              <a:t> </a:t>
            </a:r>
            <a:r>
              <a:rPr lang="sr-Cyrl-RS" dirty="0"/>
              <a:t>од интереса за локалну заједницу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9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073" y="352603"/>
            <a:ext cx="838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/>
              <a:t>Драги суграђани и суграђанке,</a:t>
            </a:r>
            <a:endParaRPr lang="sr-Cyrl-RS" dirty="0"/>
          </a:p>
          <a:p>
            <a:r>
              <a:rPr lang="sr-Cyrl-RS" dirty="0"/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r>
              <a:rPr lang="sr-Cyrl-RS" dirty="0"/>
              <a:t>	Буџет Општине Алибунар је списак планираних прихода и расхода наше локалне заједнице за одређени временски период, а у конкретном случају односи се на текућу 202</a:t>
            </a:r>
            <a:r>
              <a:rPr lang="en-GB" dirty="0"/>
              <a:t>1</a:t>
            </a:r>
            <a:r>
              <a:rPr lang="sr-Cyrl-RS" dirty="0"/>
              <a:t>. годину. </a:t>
            </a:r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Одлуке о буџету општине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Cyrl-RS" dirty="0"/>
              <a:t>Алибунар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</a:t>
            </a:r>
            <a:r>
              <a:rPr lang="en-GB" dirty="0"/>
              <a:t>1</a:t>
            </a:r>
            <a:r>
              <a:rPr lang="sr-Cyrl-RS" dirty="0"/>
              <a:t>. годину, која је по својој форми веома обимна и тешка за разумевање због специфичних појмова и класификација које је чине. </a:t>
            </a:r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финансије. У будућности желимо и да унапредимо сарадњу локалне самоуправе и житеља Општине Алибунар у заједничком постављању циљева, дефинисању приоритета и планирању развоја наше општине.</a:t>
            </a:r>
          </a:p>
          <a:p>
            <a:pPr algn="just"/>
            <a:r>
              <a:rPr lang="ru-RU" dirty="0"/>
              <a:t>С’ поштовањем</a:t>
            </a:r>
            <a:endParaRPr lang="sr-Cyrl-RS" dirty="0"/>
          </a:p>
          <a:p>
            <a:pPr algn="r"/>
            <a:endParaRPr lang="sr-Cyrl-RS" dirty="0"/>
          </a:p>
          <a:p>
            <a:pPr algn="r"/>
            <a:r>
              <a:rPr lang="sr-Cyrl-RS" dirty="0"/>
              <a:t>Зорана  Братић</a:t>
            </a:r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D7D842-73B9-40A3-ABB2-C428EB32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8E6BB9E-9E63-4256-A299-A33CF3B2B58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0825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Скупштина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Председник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Општинска управа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0BCF7F3-A532-4695-8BE1-1BC6CE96B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1388" y="1520824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Индиректни корисници буџетских средстава: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Општинска библиотека ‘’Вук Караџић’’ Алибунар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Културни центар општине Алибунар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Предшколска установа ‘’Полетарац’’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Туристички организација </a:t>
            </a:r>
            <a:r>
              <a:rPr lang="sr-Cyrl-RS" altLang="en-US" sz="1700" dirty="0">
                <a:cs typeface="Calibri" panose="020F0502020204030204" pitchFamily="34" charset="0"/>
              </a:rPr>
              <a:t>Општине Алибунар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Месне заједнице(Алибунар, Банатски Карловац, Владимировац, Добрица, Иланџа, Нови Козјак, Николиници, Локве, Јаношик, Селеуш)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</a:t>
            </a: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4B072C-B864-4B5A-A0CD-62430F9C1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48" y="3982665"/>
            <a:ext cx="4038600" cy="255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Образовне институције (школе)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Здравствене институције (домови здравља)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Социјалне институције (Центар за социјални рад)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C6FDEC-5142-4586-B190-1B2F0895762E}"/>
              </a:ext>
            </a:extLst>
          </p:cNvPr>
          <p:cNvSpPr/>
          <p:nvPr/>
        </p:nvSpPr>
        <p:spPr>
          <a:xfrm>
            <a:off x="325657" y="1339890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</a:t>
            </a:r>
            <a:r>
              <a:rPr lang="sr-Cyrl-RS" sz="1700" dirty="0"/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Приликом дефинисања овог, за општину Алибунар</a:t>
            </a:r>
            <a:r>
              <a:rPr lang="sr-Latn-RS" sz="1700" dirty="0"/>
              <a:t> </a:t>
            </a:r>
            <a:r>
              <a:rPr lang="sr-Cyrl-RS" sz="1700" dirty="0"/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4144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49843952"/>
              </p:ext>
            </p:extLst>
          </p:nvPr>
        </p:nvGraphicFramePr>
        <p:xfrm>
          <a:off x="1524000" y="1397000"/>
          <a:ext cx="6096000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2843808" y="52292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6013140" y="414908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  <p:sp>
        <p:nvSpPr>
          <p:cNvPr id="7" name="Pravougaonik 6">
            <a:extLst>
              <a:ext uri="{FF2B5EF4-FFF2-40B4-BE49-F238E27FC236}">
                <a16:creationId xmlns:a16="http://schemas.microsoft.com/office/drawing/2014/main" id="{C37DC316-6024-4B15-9F87-0EE259460ECA}"/>
              </a:ext>
            </a:extLst>
          </p:cNvPr>
          <p:cNvSpPr/>
          <p:nvPr/>
        </p:nvSpPr>
        <p:spPr>
          <a:xfrm>
            <a:off x="10980712" y="90872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47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36830409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695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DDC93-D5AD-48B0-BB79-531CB401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ECDE529B-766F-4481-821E-386F21BF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700" dirty="0"/>
              <a:t>Укупни </a:t>
            </a:r>
            <a:r>
              <a:rPr lang="sr-Cyrl-RS" sz="1700" b="1" dirty="0"/>
              <a:t>јавни приходи и примања </a:t>
            </a:r>
            <a:r>
              <a:rPr lang="sr-Cyrl-RS" sz="1700" dirty="0"/>
              <a:t>општине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Алибунар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за 2021. годину износе</a:t>
            </a:r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/>
              <a:t>Одлуком о буџету општине 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Алибунар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 за 2021. годину планирана су средства из буџета општине у износу од</a:t>
            </a:r>
            <a:r>
              <a:rPr lang="en-GB" sz="1700" dirty="0">
                <a:solidFill>
                  <a:srgbClr val="FF0000"/>
                </a:solidFill>
              </a:rPr>
              <a:t> </a:t>
            </a:r>
            <a:r>
              <a:rPr lang="sr-Cyrl-RS" sz="1700" b="1" dirty="0"/>
              <a:t>714.248.738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динара, пренета средства из ранијих година у износу од </a:t>
            </a:r>
            <a:r>
              <a:rPr lang="sr-Cyrl-RS" sz="1700" b="1" dirty="0"/>
              <a:t>43.750.000</a:t>
            </a:r>
            <a:r>
              <a:rPr lang="sr-Cyrl-RS" sz="1700" dirty="0"/>
              <a:t> динара 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E5D0E-B6F3-4167-8B33-0D307B0B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625174341"/>
              </p:ext>
            </p:extLst>
          </p:nvPr>
        </p:nvGraphicFramePr>
        <p:xfrm>
          <a:off x="971600" y="4452264"/>
          <a:ext cx="7272808" cy="175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>
            <a:extLst>
              <a:ext uri="{FF2B5EF4-FFF2-40B4-BE49-F238E27FC236}">
                <a16:creationId xmlns:a16="http://schemas.microsoft.com/office/drawing/2014/main" id="{CDB27E42-2A8D-4DD4-9160-578F8DDA6D84}"/>
              </a:ext>
            </a:extLst>
          </p:cNvPr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752DEC-C823-4E33-9B74-2DB6D4AFC9BB}"/>
              </a:ext>
            </a:extLst>
          </p:cNvPr>
          <p:cNvSpPr txBox="1"/>
          <p:nvPr/>
        </p:nvSpPr>
        <p:spPr>
          <a:xfrm>
            <a:off x="3878844" y="1839830"/>
            <a:ext cx="4979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400" b="1" dirty="0">
                <a:solidFill>
                  <a:schemeClr val="accent6">
                    <a:lumMod val="75000"/>
                  </a:schemeClr>
                </a:solidFill>
              </a:rPr>
              <a:t>757.998.738</a:t>
            </a:r>
            <a:r>
              <a:rPr lang="sr-Cyrl-RS" sz="3600" b="1" dirty="0">
                <a:solidFill>
                  <a:schemeClr val="accent6">
                    <a:lumMod val="75000"/>
                  </a:schemeClr>
                </a:solidFill>
              </a:rPr>
              <a:t> динара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24907CE7-8EA5-462F-9EAF-7B27793C76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7" y="1287594"/>
            <a:ext cx="2630051" cy="187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73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5b7 xmlns="934e4f6f-c740-4e49-838d-10594e3f873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1DB5488F8A3A4FBFF3F075976528E0" ma:contentTypeVersion="7" ma:contentTypeDescription="Create a new document." ma:contentTypeScope="" ma:versionID="2c04ddfa2f56fad5ccd768ef06c59c72">
  <xsd:schema xmlns:xsd="http://www.w3.org/2001/XMLSchema" xmlns:xs="http://www.w3.org/2001/XMLSchema" xmlns:p="http://schemas.microsoft.com/office/2006/metadata/properties" xmlns:ns2="934e4f6f-c740-4e49-838d-10594e3f873c" targetNamespace="http://schemas.microsoft.com/office/2006/metadata/properties" ma:root="true" ma:fieldsID="8130c621a27252918d73286d6f28d563" ns2:_="">
    <xsd:import namespace="934e4f6f-c740-4e49-838d-10594e3f87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p5b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4e4f6f-c740-4e49-838d-10594e3f87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p5b7" ma:index="14" nillable="true" ma:displayName="Number" ma:internalName="p5b7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8649A-4D15-4AF6-983D-B3C07ADB54D3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934e4f6f-c740-4e49-838d-10594e3f873c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D88D309-8210-4156-815F-5C40CB5114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AC4ACF-3D59-4AC1-B922-560DA8BD6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4e4f6f-c740-4e49-838d-10594e3f87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1798</Words>
  <Application>Microsoft Office PowerPoint</Application>
  <PresentationFormat>On-screen Show (4:3)</PresentationFormat>
  <Paragraphs>250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Custom Design</vt:lpstr>
      <vt:lpstr>ОПШТИНА АЛИБУНАР</vt:lpstr>
      <vt:lpstr>PowerPoint Presentation</vt:lpstr>
      <vt:lpstr>PowerPoint Presentation</vt:lpstr>
      <vt:lpstr>PowerPoint Presentation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2021. годину</vt:lpstr>
      <vt:lpstr>Структура планираних прихода и примања за 2021. годину</vt:lpstr>
      <vt:lpstr>На шта се троше јавна средства?</vt:lpstr>
      <vt:lpstr>PowerPoint Presentation</vt:lpstr>
      <vt:lpstr>Структура планираних расхода и издатака буџета за 2021. годину</vt:lpstr>
      <vt:lpstr>Структура планираних расхода и издатака буџета за 2021. годину</vt:lpstr>
      <vt:lpstr>Расходи буџета по програмима</vt:lpstr>
      <vt:lpstr>Структура расхода по буџетским програмима</vt:lpstr>
      <vt:lpstr>Најважнији пројекти од интереса за локалну заједницу(у сликама)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Darian Tapalaga</cp:lastModifiedBy>
  <cp:revision>381</cp:revision>
  <cp:lastPrinted>2021-06-25T08:13:02Z</cp:lastPrinted>
  <dcterms:created xsi:type="dcterms:W3CDTF">2006-08-16T00:00:00Z</dcterms:created>
  <dcterms:modified xsi:type="dcterms:W3CDTF">2022-12-22T09:17:27Z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0x0101002C1DB5488F8A3A4FBFF3F075976528E0</vt:lpwstr>
  </property>
</Properties>
</file>